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70" r:id="rId2"/>
  </p:sldMasterIdLst>
  <p:sldIdLst>
    <p:sldId id="256" r:id="rId3"/>
    <p:sldId id="258" r:id="rId4"/>
    <p:sldId id="259" r:id="rId5"/>
    <p:sldId id="260" r:id="rId6"/>
    <p:sldId id="261" r:id="rId7"/>
    <p:sldId id="270" r:id="rId8"/>
    <p:sldId id="271" r:id="rId9"/>
    <p:sldId id="272" r:id="rId10"/>
    <p:sldId id="267" r:id="rId11"/>
    <p:sldId id="268" r:id="rId12"/>
    <p:sldId id="269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FF70BA-CF64-48C9-8314-0D9618F460CA}" v="1" dt="2024-05-27T17:05:05.6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peakman, Erica" userId="27afefbb-4e03-46b0-9151-54829879b181" providerId="ADAL" clId="{1FFF70BA-CF64-48C9-8314-0D9618F460CA}"/>
    <pc:docChg chg="custSel modSld">
      <pc:chgData name="Speakman, Erica" userId="27afefbb-4e03-46b0-9151-54829879b181" providerId="ADAL" clId="{1FFF70BA-CF64-48C9-8314-0D9618F460CA}" dt="2024-05-27T17:05:05.603" v="35" actId="20577"/>
      <pc:docMkLst>
        <pc:docMk/>
      </pc:docMkLst>
      <pc:sldChg chg="modSp mod">
        <pc:chgData name="Speakman, Erica" userId="27afefbb-4e03-46b0-9151-54829879b181" providerId="ADAL" clId="{1FFF70BA-CF64-48C9-8314-0D9618F460CA}" dt="2024-05-27T17:05:05.603" v="35" actId="20577"/>
        <pc:sldMkLst>
          <pc:docMk/>
          <pc:sldMk cId="3456007773" sldId="271"/>
        </pc:sldMkLst>
        <pc:spChg chg="mod">
          <ac:chgData name="Speakman, Erica" userId="27afefbb-4e03-46b0-9151-54829879b181" providerId="ADAL" clId="{1FFF70BA-CF64-48C9-8314-0D9618F460CA}" dt="2024-05-27T17:05:05.603" v="35" actId="20577"/>
          <ac:spMkLst>
            <pc:docMk/>
            <pc:sldMk cId="3456007773" sldId="271"/>
            <ac:spMk id="3" creationId="{F0750587-5369-CBBA-E869-57B7C15B32AF}"/>
          </ac:spMkLst>
        </pc:spChg>
      </pc:sldChg>
    </pc:docChg>
  </pc:docChgLst>
</pc:chgInfo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E875C1-2807-4F18-8A2A-CAF47D085A90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3DE86E7-F059-4699-9288-8C585D9CE1EE}">
      <dgm:prSet/>
      <dgm:spPr/>
      <dgm:t>
        <a:bodyPr/>
        <a:lstStyle/>
        <a:p>
          <a:r>
            <a:rPr lang="en-CA"/>
            <a:t>Social Facilitation</a:t>
          </a:r>
          <a:endParaRPr lang="en-US"/>
        </a:p>
      </dgm:t>
    </dgm:pt>
    <dgm:pt modelId="{ACB94F41-0FD4-41CF-8B50-E130DF3E686D}" type="parTrans" cxnId="{80F16EFB-6D8B-4A7B-815A-D9F519A39026}">
      <dgm:prSet/>
      <dgm:spPr/>
      <dgm:t>
        <a:bodyPr/>
        <a:lstStyle/>
        <a:p>
          <a:endParaRPr lang="en-US"/>
        </a:p>
      </dgm:t>
    </dgm:pt>
    <dgm:pt modelId="{25CB6605-F601-467B-986C-AA6714F71D0F}" type="sibTrans" cxnId="{80F16EFB-6D8B-4A7B-815A-D9F519A39026}">
      <dgm:prSet/>
      <dgm:spPr/>
      <dgm:t>
        <a:bodyPr/>
        <a:lstStyle/>
        <a:p>
          <a:endParaRPr lang="en-US"/>
        </a:p>
      </dgm:t>
    </dgm:pt>
    <dgm:pt modelId="{39955543-BB9A-46F5-8BFB-3302DD5105C8}">
      <dgm:prSet/>
      <dgm:spPr/>
      <dgm:t>
        <a:bodyPr/>
        <a:lstStyle/>
        <a:p>
          <a:r>
            <a:rPr lang="en-CA"/>
            <a:t>The tendency for people perform better in the mere presence of others</a:t>
          </a:r>
          <a:endParaRPr lang="en-US"/>
        </a:p>
      </dgm:t>
    </dgm:pt>
    <dgm:pt modelId="{37D91864-995A-4184-8A24-5A3962060F78}" type="parTrans" cxnId="{628BE6C9-3EA5-4D58-AC2E-C8254A140BB1}">
      <dgm:prSet/>
      <dgm:spPr/>
      <dgm:t>
        <a:bodyPr/>
        <a:lstStyle/>
        <a:p>
          <a:endParaRPr lang="en-US"/>
        </a:p>
      </dgm:t>
    </dgm:pt>
    <dgm:pt modelId="{24EA3EE3-EDE0-45C6-BB2D-D4B75B532F52}" type="sibTrans" cxnId="{628BE6C9-3EA5-4D58-AC2E-C8254A140BB1}">
      <dgm:prSet/>
      <dgm:spPr/>
      <dgm:t>
        <a:bodyPr/>
        <a:lstStyle/>
        <a:p>
          <a:endParaRPr lang="en-US"/>
        </a:p>
      </dgm:t>
    </dgm:pt>
    <dgm:pt modelId="{56443688-E23B-462C-AC58-843385223DF7}">
      <dgm:prSet/>
      <dgm:spPr/>
      <dgm:t>
        <a:bodyPr/>
        <a:lstStyle/>
        <a:p>
          <a:r>
            <a:rPr lang="en-CA" b="0" i="0" baseline="0"/>
            <a:t>Social Loafing</a:t>
          </a:r>
          <a:endParaRPr lang="en-US"/>
        </a:p>
      </dgm:t>
    </dgm:pt>
    <dgm:pt modelId="{AD473905-5405-48BA-A813-58559AF39599}" type="parTrans" cxnId="{0973CFEA-947B-4E0E-BDA4-EFF7C213E354}">
      <dgm:prSet/>
      <dgm:spPr/>
      <dgm:t>
        <a:bodyPr/>
        <a:lstStyle/>
        <a:p>
          <a:endParaRPr lang="en-US"/>
        </a:p>
      </dgm:t>
    </dgm:pt>
    <dgm:pt modelId="{A414D133-7F76-4267-AAE5-D52ABD25F5BE}" type="sibTrans" cxnId="{0973CFEA-947B-4E0E-BDA4-EFF7C213E354}">
      <dgm:prSet/>
      <dgm:spPr/>
      <dgm:t>
        <a:bodyPr/>
        <a:lstStyle/>
        <a:p>
          <a:endParaRPr lang="en-US"/>
        </a:p>
      </dgm:t>
    </dgm:pt>
    <dgm:pt modelId="{CB686DB6-8240-4616-9098-747A4DAEC218}">
      <dgm:prSet/>
      <dgm:spPr/>
      <dgm:t>
        <a:bodyPr/>
        <a:lstStyle/>
        <a:p>
          <a:r>
            <a:rPr lang="en-CA"/>
            <a:t>The tendency for people to exert less effort when working in a group</a:t>
          </a:r>
          <a:endParaRPr lang="en-US"/>
        </a:p>
      </dgm:t>
    </dgm:pt>
    <dgm:pt modelId="{40131ADD-8888-4571-98BC-BE2F81C936A3}" type="parTrans" cxnId="{8BDBAD72-2BDC-4DC8-B9F6-D1571F5537E0}">
      <dgm:prSet/>
      <dgm:spPr/>
      <dgm:t>
        <a:bodyPr/>
        <a:lstStyle/>
        <a:p>
          <a:endParaRPr lang="en-US"/>
        </a:p>
      </dgm:t>
    </dgm:pt>
    <dgm:pt modelId="{4E33679D-252A-44B5-8178-88929C128232}" type="sibTrans" cxnId="{8BDBAD72-2BDC-4DC8-B9F6-D1571F5537E0}">
      <dgm:prSet/>
      <dgm:spPr/>
      <dgm:t>
        <a:bodyPr/>
        <a:lstStyle/>
        <a:p>
          <a:endParaRPr lang="en-US"/>
        </a:p>
      </dgm:t>
    </dgm:pt>
    <dgm:pt modelId="{DB244587-B966-4B08-AA41-AD468B9C2FF8}" type="pres">
      <dgm:prSet presAssocID="{A0E875C1-2807-4F18-8A2A-CAF47D085A90}" presName="Name0" presStyleCnt="0">
        <dgm:presLayoutVars>
          <dgm:dir/>
          <dgm:animLvl val="lvl"/>
          <dgm:resizeHandles val="exact"/>
        </dgm:presLayoutVars>
      </dgm:prSet>
      <dgm:spPr/>
    </dgm:pt>
    <dgm:pt modelId="{9B0EEA0F-CEDA-459E-BED5-F44B9736DE65}" type="pres">
      <dgm:prSet presAssocID="{53DE86E7-F059-4699-9288-8C585D9CE1EE}" presName="composite" presStyleCnt="0"/>
      <dgm:spPr/>
    </dgm:pt>
    <dgm:pt modelId="{09AA9C4B-6B33-46BA-94D9-93861BBFE3F0}" type="pres">
      <dgm:prSet presAssocID="{53DE86E7-F059-4699-9288-8C585D9CE1E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E7D38D24-66E4-4223-B445-682EAB1A3753}" type="pres">
      <dgm:prSet presAssocID="{53DE86E7-F059-4699-9288-8C585D9CE1EE}" presName="desTx" presStyleLbl="alignAccFollowNode1" presStyleIdx="0" presStyleCnt="2">
        <dgm:presLayoutVars>
          <dgm:bulletEnabled val="1"/>
        </dgm:presLayoutVars>
      </dgm:prSet>
      <dgm:spPr/>
    </dgm:pt>
    <dgm:pt modelId="{F92E502D-ADFF-48FA-85EE-471A8B0839FF}" type="pres">
      <dgm:prSet presAssocID="{25CB6605-F601-467B-986C-AA6714F71D0F}" presName="space" presStyleCnt="0"/>
      <dgm:spPr/>
    </dgm:pt>
    <dgm:pt modelId="{BB7F7C98-4828-4C37-818C-06F2B7F8AF65}" type="pres">
      <dgm:prSet presAssocID="{56443688-E23B-462C-AC58-843385223DF7}" presName="composite" presStyleCnt="0"/>
      <dgm:spPr/>
    </dgm:pt>
    <dgm:pt modelId="{E2659702-D2B5-4ACD-9BEB-1B81B821C92F}" type="pres">
      <dgm:prSet presAssocID="{56443688-E23B-462C-AC58-843385223DF7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9C082BF3-E031-44B8-BE92-2040C38DDF90}" type="pres">
      <dgm:prSet presAssocID="{56443688-E23B-462C-AC58-843385223DF7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6AE5604-38AC-4279-B600-7302C2C47DDD}" type="presOf" srcId="{39955543-BB9A-46F5-8BFB-3302DD5105C8}" destId="{E7D38D24-66E4-4223-B445-682EAB1A3753}" srcOrd="0" destOrd="0" presId="urn:microsoft.com/office/officeart/2005/8/layout/hList1"/>
    <dgm:cxn modelId="{19228406-0230-4825-9AB1-3215EC36F785}" type="presOf" srcId="{53DE86E7-F059-4699-9288-8C585D9CE1EE}" destId="{09AA9C4B-6B33-46BA-94D9-93861BBFE3F0}" srcOrd="0" destOrd="0" presId="urn:microsoft.com/office/officeart/2005/8/layout/hList1"/>
    <dgm:cxn modelId="{0FE4CE26-4292-40D8-92A7-6DA7FDCCD796}" type="presOf" srcId="{56443688-E23B-462C-AC58-843385223DF7}" destId="{E2659702-D2B5-4ACD-9BEB-1B81B821C92F}" srcOrd="0" destOrd="0" presId="urn:microsoft.com/office/officeart/2005/8/layout/hList1"/>
    <dgm:cxn modelId="{9855712D-BB47-43EF-9454-F61DC2828A3E}" type="presOf" srcId="{A0E875C1-2807-4F18-8A2A-CAF47D085A90}" destId="{DB244587-B966-4B08-AA41-AD468B9C2FF8}" srcOrd="0" destOrd="0" presId="urn:microsoft.com/office/officeart/2005/8/layout/hList1"/>
    <dgm:cxn modelId="{A4F9784E-186B-4953-865B-13E122D64BBB}" type="presOf" srcId="{CB686DB6-8240-4616-9098-747A4DAEC218}" destId="{9C082BF3-E031-44B8-BE92-2040C38DDF90}" srcOrd="0" destOrd="0" presId="urn:microsoft.com/office/officeart/2005/8/layout/hList1"/>
    <dgm:cxn modelId="{8BDBAD72-2BDC-4DC8-B9F6-D1571F5537E0}" srcId="{56443688-E23B-462C-AC58-843385223DF7}" destId="{CB686DB6-8240-4616-9098-747A4DAEC218}" srcOrd="0" destOrd="0" parTransId="{40131ADD-8888-4571-98BC-BE2F81C936A3}" sibTransId="{4E33679D-252A-44B5-8178-88929C128232}"/>
    <dgm:cxn modelId="{628BE6C9-3EA5-4D58-AC2E-C8254A140BB1}" srcId="{53DE86E7-F059-4699-9288-8C585D9CE1EE}" destId="{39955543-BB9A-46F5-8BFB-3302DD5105C8}" srcOrd="0" destOrd="0" parTransId="{37D91864-995A-4184-8A24-5A3962060F78}" sibTransId="{24EA3EE3-EDE0-45C6-BB2D-D4B75B532F52}"/>
    <dgm:cxn modelId="{0973CFEA-947B-4E0E-BDA4-EFF7C213E354}" srcId="{A0E875C1-2807-4F18-8A2A-CAF47D085A90}" destId="{56443688-E23B-462C-AC58-843385223DF7}" srcOrd="1" destOrd="0" parTransId="{AD473905-5405-48BA-A813-58559AF39599}" sibTransId="{A414D133-7F76-4267-AAE5-D52ABD25F5BE}"/>
    <dgm:cxn modelId="{80F16EFB-6D8B-4A7B-815A-D9F519A39026}" srcId="{A0E875C1-2807-4F18-8A2A-CAF47D085A90}" destId="{53DE86E7-F059-4699-9288-8C585D9CE1EE}" srcOrd="0" destOrd="0" parTransId="{ACB94F41-0FD4-41CF-8B50-E130DF3E686D}" sibTransId="{25CB6605-F601-467B-986C-AA6714F71D0F}"/>
    <dgm:cxn modelId="{CB12FB06-1CDD-4E07-9250-E2934421E65D}" type="presParOf" srcId="{DB244587-B966-4B08-AA41-AD468B9C2FF8}" destId="{9B0EEA0F-CEDA-459E-BED5-F44B9736DE65}" srcOrd="0" destOrd="0" presId="urn:microsoft.com/office/officeart/2005/8/layout/hList1"/>
    <dgm:cxn modelId="{6F9B6472-ECAD-482D-A949-6FBDB177F43A}" type="presParOf" srcId="{9B0EEA0F-CEDA-459E-BED5-F44B9736DE65}" destId="{09AA9C4B-6B33-46BA-94D9-93861BBFE3F0}" srcOrd="0" destOrd="0" presId="urn:microsoft.com/office/officeart/2005/8/layout/hList1"/>
    <dgm:cxn modelId="{00ABDB7D-9735-4A31-9B4A-848F7DBE1892}" type="presParOf" srcId="{9B0EEA0F-CEDA-459E-BED5-F44B9736DE65}" destId="{E7D38D24-66E4-4223-B445-682EAB1A3753}" srcOrd="1" destOrd="0" presId="urn:microsoft.com/office/officeart/2005/8/layout/hList1"/>
    <dgm:cxn modelId="{F6C51C3D-6917-44A5-AC69-A539942F521A}" type="presParOf" srcId="{DB244587-B966-4B08-AA41-AD468B9C2FF8}" destId="{F92E502D-ADFF-48FA-85EE-471A8B0839FF}" srcOrd="1" destOrd="0" presId="urn:microsoft.com/office/officeart/2005/8/layout/hList1"/>
    <dgm:cxn modelId="{04353507-06BE-492A-863A-83DD3786F9E4}" type="presParOf" srcId="{DB244587-B966-4B08-AA41-AD468B9C2FF8}" destId="{BB7F7C98-4828-4C37-818C-06F2B7F8AF65}" srcOrd="2" destOrd="0" presId="urn:microsoft.com/office/officeart/2005/8/layout/hList1"/>
    <dgm:cxn modelId="{7ED7DF72-ACD2-4EED-A341-F1CAB0A52554}" type="presParOf" srcId="{BB7F7C98-4828-4C37-818C-06F2B7F8AF65}" destId="{E2659702-D2B5-4ACD-9BEB-1B81B821C92F}" srcOrd="0" destOrd="0" presId="urn:microsoft.com/office/officeart/2005/8/layout/hList1"/>
    <dgm:cxn modelId="{409404AB-3C52-4617-A0EE-4C6A2409CF33}" type="presParOf" srcId="{BB7F7C98-4828-4C37-818C-06F2B7F8AF65}" destId="{9C082BF3-E031-44B8-BE92-2040C38DDF9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F5FDCA-A361-4882-8DF0-FAB90E9B1539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BE537AE-8B96-407B-AA53-50E35ED5F139}">
      <dgm:prSet/>
      <dgm:spPr/>
      <dgm:t>
        <a:bodyPr/>
        <a:lstStyle/>
        <a:p>
          <a:r>
            <a:rPr lang="en-CA"/>
            <a:t>Tendency to Shift Towards More ‘Extreme’ Decisions Whilst in a Group of Like-Minded People</a:t>
          </a:r>
          <a:endParaRPr lang="en-US"/>
        </a:p>
      </dgm:t>
    </dgm:pt>
    <dgm:pt modelId="{D244071B-43B2-4907-9B7E-0788438AFAE3}" type="parTrans" cxnId="{9F15AA7F-7A98-472F-AB02-8D55D941713D}">
      <dgm:prSet/>
      <dgm:spPr/>
      <dgm:t>
        <a:bodyPr/>
        <a:lstStyle/>
        <a:p>
          <a:endParaRPr lang="en-US"/>
        </a:p>
      </dgm:t>
    </dgm:pt>
    <dgm:pt modelId="{C6A8477D-3AC8-45F9-B2C4-F3437D65598B}" type="sibTrans" cxnId="{9F15AA7F-7A98-472F-AB02-8D55D941713D}">
      <dgm:prSet/>
      <dgm:spPr/>
      <dgm:t>
        <a:bodyPr/>
        <a:lstStyle/>
        <a:p>
          <a:endParaRPr lang="en-US"/>
        </a:p>
      </dgm:t>
    </dgm:pt>
    <dgm:pt modelId="{49DFE121-3D1A-4CEB-8A69-5588C7023320}">
      <dgm:prSet/>
      <dgm:spPr/>
      <dgm:t>
        <a:bodyPr/>
        <a:lstStyle/>
        <a:p>
          <a:r>
            <a:rPr lang="en-CA"/>
            <a:t>The Risky-Shift Phenomenon</a:t>
          </a:r>
          <a:endParaRPr lang="en-US"/>
        </a:p>
      </dgm:t>
    </dgm:pt>
    <dgm:pt modelId="{E3834CBC-A62A-41A9-BF91-1B5856B3E07D}" type="parTrans" cxnId="{4C72B568-6E58-4CE4-9839-4D23F7F00CB5}">
      <dgm:prSet/>
      <dgm:spPr/>
      <dgm:t>
        <a:bodyPr/>
        <a:lstStyle/>
        <a:p>
          <a:endParaRPr lang="en-US"/>
        </a:p>
      </dgm:t>
    </dgm:pt>
    <dgm:pt modelId="{DBB90994-5E2B-4CCB-88BE-280088892139}" type="sibTrans" cxnId="{4C72B568-6E58-4CE4-9839-4D23F7F00CB5}">
      <dgm:prSet/>
      <dgm:spPr/>
      <dgm:t>
        <a:bodyPr/>
        <a:lstStyle/>
        <a:p>
          <a:endParaRPr lang="en-US"/>
        </a:p>
      </dgm:t>
    </dgm:pt>
    <dgm:pt modelId="{8BC65D10-5379-4967-97C4-7CF5C0378FBA}" type="pres">
      <dgm:prSet presAssocID="{F5F5FDCA-A361-4882-8DF0-FAB90E9B1539}" presName="linear" presStyleCnt="0">
        <dgm:presLayoutVars>
          <dgm:animLvl val="lvl"/>
          <dgm:resizeHandles val="exact"/>
        </dgm:presLayoutVars>
      </dgm:prSet>
      <dgm:spPr/>
    </dgm:pt>
    <dgm:pt modelId="{595D9CE1-5322-497B-AE83-129EE366B25E}" type="pres">
      <dgm:prSet presAssocID="{6BE537AE-8B96-407B-AA53-50E35ED5F13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070B6C7-7812-4BA4-81DC-F84869882935}" type="pres">
      <dgm:prSet presAssocID="{C6A8477D-3AC8-45F9-B2C4-F3437D65598B}" presName="spacer" presStyleCnt="0"/>
      <dgm:spPr/>
    </dgm:pt>
    <dgm:pt modelId="{8CDD35FB-D72A-4729-8B89-141553B8B6DA}" type="pres">
      <dgm:prSet presAssocID="{49DFE121-3D1A-4CEB-8A69-5588C702332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11A5B23-0F66-4C90-A922-A2C511EAC23B}" type="presOf" srcId="{F5F5FDCA-A361-4882-8DF0-FAB90E9B1539}" destId="{8BC65D10-5379-4967-97C4-7CF5C0378FBA}" srcOrd="0" destOrd="0" presId="urn:microsoft.com/office/officeart/2005/8/layout/vList2"/>
    <dgm:cxn modelId="{4C72B568-6E58-4CE4-9839-4D23F7F00CB5}" srcId="{F5F5FDCA-A361-4882-8DF0-FAB90E9B1539}" destId="{49DFE121-3D1A-4CEB-8A69-5588C7023320}" srcOrd="1" destOrd="0" parTransId="{E3834CBC-A62A-41A9-BF91-1B5856B3E07D}" sibTransId="{DBB90994-5E2B-4CCB-88BE-280088892139}"/>
    <dgm:cxn modelId="{9F15AA7F-7A98-472F-AB02-8D55D941713D}" srcId="{F5F5FDCA-A361-4882-8DF0-FAB90E9B1539}" destId="{6BE537AE-8B96-407B-AA53-50E35ED5F139}" srcOrd="0" destOrd="0" parTransId="{D244071B-43B2-4907-9B7E-0788438AFAE3}" sibTransId="{C6A8477D-3AC8-45F9-B2C4-F3437D65598B}"/>
    <dgm:cxn modelId="{3F04B685-90D4-434B-BD73-B490DB6A36B7}" type="presOf" srcId="{49DFE121-3D1A-4CEB-8A69-5588C7023320}" destId="{8CDD35FB-D72A-4729-8B89-141553B8B6DA}" srcOrd="0" destOrd="0" presId="urn:microsoft.com/office/officeart/2005/8/layout/vList2"/>
    <dgm:cxn modelId="{2E41C08E-ADD3-4A8D-AE6B-EC1C502589B7}" type="presOf" srcId="{6BE537AE-8B96-407B-AA53-50E35ED5F139}" destId="{595D9CE1-5322-497B-AE83-129EE366B25E}" srcOrd="0" destOrd="0" presId="urn:microsoft.com/office/officeart/2005/8/layout/vList2"/>
    <dgm:cxn modelId="{1E62FA99-FC0F-47EB-AD6A-BA6971A19E95}" type="presParOf" srcId="{8BC65D10-5379-4967-97C4-7CF5C0378FBA}" destId="{595D9CE1-5322-497B-AE83-129EE366B25E}" srcOrd="0" destOrd="0" presId="urn:microsoft.com/office/officeart/2005/8/layout/vList2"/>
    <dgm:cxn modelId="{2C510F96-7487-4040-93F6-3C9B5F12E8B6}" type="presParOf" srcId="{8BC65D10-5379-4967-97C4-7CF5C0378FBA}" destId="{F070B6C7-7812-4BA4-81DC-F84869882935}" srcOrd="1" destOrd="0" presId="urn:microsoft.com/office/officeart/2005/8/layout/vList2"/>
    <dgm:cxn modelId="{AA236F5F-94F8-4031-89A8-A37F2802CD9D}" type="presParOf" srcId="{8BC65D10-5379-4967-97C4-7CF5C0378FBA}" destId="{8CDD35FB-D72A-4729-8B89-141553B8B6D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5289B2-9BAA-4DD4-9E19-E598B6F43C20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0EEBE4A-A917-4D0F-A848-FB618582D628}">
      <dgm:prSet/>
      <dgm:spPr/>
      <dgm:t>
        <a:bodyPr/>
        <a:lstStyle/>
        <a:p>
          <a:r>
            <a:rPr lang="en-US"/>
            <a:t>Illusions of Invulnerability</a:t>
          </a:r>
        </a:p>
      </dgm:t>
    </dgm:pt>
    <dgm:pt modelId="{EB0F2F9B-6566-4355-81E5-9A0F66A9E87F}" type="parTrans" cxnId="{345895B2-6165-4ED0-8952-4BE9FA5CC83A}">
      <dgm:prSet/>
      <dgm:spPr/>
      <dgm:t>
        <a:bodyPr/>
        <a:lstStyle/>
        <a:p>
          <a:endParaRPr lang="en-US"/>
        </a:p>
      </dgm:t>
    </dgm:pt>
    <dgm:pt modelId="{BF99C548-0488-4295-AA31-782A64F7CD44}" type="sibTrans" cxnId="{345895B2-6165-4ED0-8952-4BE9FA5CC83A}">
      <dgm:prSet/>
      <dgm:spPr/>
      <dgm:t>
        <a:bodyPr/>
        <a:lstStyle/>
        <a:p>
          <a:endParaRPr lang="en-US"/>
        </a:p>
      </dgm:t>
    </dgm:pt>
    <dgm:pt modelId="{A4E50399-BE4A-444B-82CB-E644D7E33732}">
      <dgm:prSet/>
      <dgm:spPr/>
      <dgm:t>
        <a:bodyPr/>
        <a:lstStyle/>
        <a:p>
          <a:r>
            <a:rPr lang="en-US"/>
            <a:t>Unquestioned Beliefs</a:t>
          </a:r>
        </a:p>
      </dgm:t>
    </dgm:pt>
    <dgm:pt modelId="{8215FD26-D6DF-460C-9BDB-7BB49B981EB8}" type="parTrans" cxnId="{ABDF8D40-BB1F-4D51-BB75-4ADA155A86BA}">
      <dgm:prSet/>
      <dgm:spPr/>
      <dgm:t>
        <a:bodyPr/>
        <a:lstStyle/>
        <a:p>
          <a:endParaRPr lang="en-US"/>
        </a:p>
      </dgm:t>
    </dgm:pt>
    <dgm:pt modelId="{FBFD9CCE-F030-4C00-96F2-8A2E1E0F9F93}" type="sibTrans" cxnId="{ABDF8D40-BB1F-4D51-BB75-4ADA155A86BA}">
      <dgm:prSet/>
      <dgm:spPr/>
      <dgm:t>
        <a:bodyPr/>
        <a:lstStyle/>
        <a:p>
          <a:endParaRPr lang="en-US"/>
        </a:p>
      </dgm:t>
    </dgm:pt>
    <dgm:pt modelId="{F2880E28-CFFA-4A85-89B4-6C45B208E5B3}">
      <dgm:prSet/>
      <dgm:spPr/>
      <dgm:t>
        <a:bodyPr/>
        <a:lstStyle/>
        <a:p>
          <a:r>
            <a:rPr lang="en-US"/>
            <a:t>Self-Censorship</a:t>
          </a:r>
        </a:p>
      </dgm:t>
    </dgm:pt>
    <dgm:pt modelId="{8FE722BD-131C-428B-87DB-636D0F5A3CA2}" type="parTrans" cxnId="{B4FC292E-8A71-43C9-9AF1-1472D6162EE5}">
      <dgm:prSet/>
      <dgm:spPr/>
      <dgm:t>
        <a:bodyPr/>
        <a:lstStyle/>
        <a:p>
          <a:endParaRPr lang="en-US"/>
        </a:p>
      </dgm:t>
    </dgm:pt>
    <dgm:pt modelId="{A6B472E6-B0CB-4FF4-96C3-E4EB40098879}" type="sibTrans" cxnId="{B4FC292E-8A71-43C9-9AF1-1472D6162EE5}">
      <dgm:prSet/>
      <dgm:spPr/>
      <dgm:t>
        <a:bodyPr/>
        <a:lstStyle/>
        <a:p>
          <a:endParaRPr lang="en-US"/>
        </a:p>
      </dgm:t>
    </dgm:pt>
    <dgm:pt modelId="{18CF8DF0-8693-4121-A8DE-53545B39ED7B}">
      <dgm:prSet/>
      <dgm:spPr/>
      <dgm:t>
        <a:bodyPr/>
        <a:lstStyle/>
        <a:p>
          <a:r>
            <a:rPr lang="en-US"/>
            <a:t>Direct Pressure</a:t>
          </a:r>
        </a:p>
      </dgm:t>
    </dgm:pt>
    <dgm:pt modelId="{127E25E3-BC74-4789-8EE8-7D9F79DA95B0}" type="parTrans" cxnId="{13791D0A-A82F-4CA7-9F10-CB0F36742428}">
      <dgm:prSet/>
      <dgm:spPr/>
      <dgm:t>
        <a:bodyPr/>
        <a:lstStyle/>
        <a:p>
          <a:endParaRPr lang="en-US"/>
        </a:p>
      </dgm:t>
    </dgm:pt>
    <dgm:pt modelId="{23411C54-455F-4037-B69C-A08F72ED91E0}" type="sibTrans" cxnId="{13791D0A-A82F-4CA7-9F10-CB0F36742428}">
      <dgm:prSet/>
      <dgm:spPr/>
      <dgm:t>
        <a:bodyPr/>
        <a:lstStyle/>
        <a:p>
          <a:endParaRPr lang="en-US"/>
        </a:p>
      </dgm:t>
    </dgm:pt>
    <dgm:pt modelId="{9C8C3116-D123-41AA-8E48-4F931C5B603B}" type="pres">
      <dgm:prSet presAssocID="{925289B2-9BAA-4DD4-9E19-E598B6F43C20}" presName="linear" presStyleCnt="0">
        <dgm:presLayoutVars>
          <dgm:dir/>
          <dgm:animLvl val="lvl"/>
          <dgm:resizeHandles val="exact"/>
        </dgm:presLayoutVars>
      </dgm:prSet>
      <dgm:spPr/>
    </dgm:pt>
    <dgm:pt modelId="{9AB1EE21-25C8-485F-BC37-0DF18538806C}" type="pres">
      <dgm:prSet presAssocID="{00EEBE4A-A917-4D0F-A848-FB618582D628}" presName="parentLin" presStyleCnt="0"/>
      <dgm:spPr/>
    </dgm:pt>
    <dgm:pt modelId="{5A6539D4-483B-4E40-8DD3-F6408EDED61B}" type="pres">
      <dgm:prSet presAssocID="{00EEBE4A-A917-4D0F-A848-FB618582D628}" presName="parentLeftMargin" presStyleLbl="node1" presStyleIdx="0" presStyleCnt="4"/>
      <dgm:spPr/>
    </dgm:pt>
    <dgm:pt modelId="{EEA2B94F-4C85-4FDA-9C95-811EB29EB4B1}" type="pres">
      <dgm:prSet presAssocID="{00EEBE4A-A917-4D0F-A848-FB618582D62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A06CB3B-71EB-452C-B278-52F7CD6A9369}" type="pres">
      <dgm:prSet presAssocID="{00EEBE4A-A917-4D0F-A848-FB618582D628}" presName="negativeSpace" presStyleCnt="0"/>
      <dgm:spPr/>
    </dgm:pt>
    <dgm:pt modelId="{1B220BD8-8E48-4E71-8FF5-C4714F08BFC4}" type="pres">
      <dgm:prSet presAssocID="{00EEBE4A-A917-4D0F-A848-FB618582D628}" presName="childText" presStyleLbl="conFgAcc1" presStyleIdx="0" presStyleCnt="4">
        <dgm:presLayoutVars>
          <dgm:bulletEnabled val="1"/>
        </dgm:presLayoutVars>
      </dgm:prSet>
      <dgm:spPr/>
    </dgm:pt>
    <dgm:pt modelId="{A0ABB364-BDE9-4C1E-BF77-57CE7A202B03}" type="pres">
      <dgm:prSet presAssocID="{BF99C548-0488-4295-AA31-782A64F7CD44}" presName="spaceBetweenRectangles" presStyleCnt="0"/>
      <dgm:spPr/>
    </dgm:pt>
    <dgm:pt modelId="{D02320C6-1561-4BA1-ACAF-53E762179844}" type="pres">
      <dgm:prSet presAssocID="{A4E50399-BE4A-444B-82CB-E644D7E33732}" presName="parentLin" presStyleCnt="0"/>
      <dgm:spPr/>
    </dgm:pt>
    <dgm:pt modelId="{17D0617C-4B4B-4F64-8F6A-282F543CFAB5}" type="pres">
      <dgm:prSet presAssocID="{A4E50399-BE4A-444B-82CB-E644D7E33732}" presName="parentLeftMargin" presStyleLbl="node1" presStyleIdx="0" presStyleCnt="4"/>
      <dgm:spPr/>
    </dgm:pt>
    <dgm:pt modelId="{AEAEDAF2-1B4A-42BA-BB32-FE94D7CD5B05}" type="pres">
      <dgm:prSet presAssocID="{A4E50399-BE4A-444B-82CB-E644D7E3373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46D1717-5B4C-41C0-822A-42CA69E3141F}" type="pres">
      <dgm:prSet presAssocID="{A4E50399-BE4A-444B-82CB-E644D7E33732}" presName="negativeSpace" presStyleCnt="0"/>
      <dgm:spPr/>
    </dgm:pt>
    <dgm:pt modelId="{E062B6D7-35A4-4667-8AD9-5EB0BB66316A}" type="pres">
      <dgm:prSet presAssocID="{A4E50399-BE4A-444B-82CB-E644D7E33732}" presName="childText" presStyleLbl="conFgAcc1" presStyleIdx="1" presStyleCnt="4">
        <dgm:presLayoutVars>
          <dgm:bulletEnabled val="1"/>
        </dgm:presLayoutVars>
      </dgm:prSet>
      <dgm:spPr/>
    </dgm:pt>
    <dgm:pt modelId="{957A0C97-A29B-4F5B-8EE6-76D97D6FAF75}" type="pres">
      <dgm:prSet presAssocID="{FBFD9CCE-F030-4C00-96F2-8A2E1E0F9F93}" presName="spaceBetweenRectangles" presStyleCnt="0"/>
      <dgm:spPr/>
    </dgm:pt>
    <dgm:pt modelId="{6EB882D6-DDD3-463E-85D4-C3BE899C6C76}" type="pres">
      <dgm:prSet presAssocID="{F2880E28-CFFA-4A85-89B4-6C45B208E5B3}" presName="parentLin" presStyleCnt="0"/>
      <dgm:spPr/>
    </dgm:pt>
    <dgm:pt modelId="{850ACC82-AD4C-44AE-B410-615B7B1727A5}" type="pres">
      <dgm:prSet presAssocID="{F2880E28-CFFA-4A85-89B4-6C45B208E5B3}" presName="parentLeftMargin" presStyleLbl="node1" presStyleIdx="1" presStyleCnt="4"/>
      <dgm:spPr/>
    </dgm:pt>
    <dgm:pt modelId="{B6DB2EBC-689C-4D5B-8CFF-B9CEA014D314}" type="pres">
      <dgm:prSet presAssocID="{F2880E28-CFFA-4A85-89B4-6C45B208E5B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17DC287-CD2B-4538-A61E-B63A860077D6}" type="pres">
      <dgm:prSet presAssocID="{F2880E28-CFFA-4A85-89B4-6C45B208E5B3}" presName="negativeSpace" presStyleCnt="0"/>
      <dgm:spPr/>
    </dgm:pt>
    <dgm:pt modelId="{625E6D33-D6CF-441C-A765-DFB2E45D26B0}" type="pres">
      <dgm:prSet presAssocID="{F2880E28-CFFA-4A85-89B4-6C45B208E5B3}" presName="childText" presStyleLbl="conFgAcc1" presStyleIdx="2" presStyleCnt="4">
        <dgm:presLayoutVars>
          <dgm:bulletEnabled val="1"/>
        </dgm:presLayoutVars>
      </dgm:prSet>
      <dgm:spPr/>
    </dgm:pt>
    <dgm:pt modelId="{2B00840E-CBA1-4A35-B318-79C00AE43452}" type="pres">
      <dgm:prSet presAssocID="{A6B472E6-B0CB-4FF4-96C3-E4EB40098879}" presName="spaceBetweenRectangles" presStyleCnt="0"/>
      <dgm:spPr/>
    </dgm:pt>
    <dgm:pt modelId="{B88AE169-99BE-4E8B-A8FB-A6ECB467047F}" type="pres">
      <dgm:prSet presAssocID="{18CF8DF0-8693-4121-A8DE-53545B39ED7B}" presName="parentLin" presStyleCnt="0"/>
      <dgm:spPr/>
    </dgm:pt>
    <dgm:pt modelId="{783D18E0-2FC5-4ACE-A4B6-F14D76B24618}" type="pres">
      <dgm:prSet presAssocID="{18CF8DF0-8693-4121-A8DE-53545B39ED7B}" presName="parentLeftMargin" presStyleLbl="node1" presStyleIdx="2" presStyleCnt="4"/>
      <dgm:spPr/>
    </dgm:pt>
    <dgm:pt modelId="{21A837BD-0111-4382-8351-CBE27DE3C628}" type="pres">
      <dgm:prSet presAssocID="{18CF8DF0-8693-4121-A8DE-53545B39ED7B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3082E22-6A30-4938-A5F4-85EE3745FC60}" type="pres">
      <dgm:prSet presAssocID="{18CF8DF0-8693-4121-A8DE-53545B39ED7B}" presName="negativeSpace" presStyleCnt="0"/>
      <dgm:spPr/>
    </dgm:pt>
    <dgm:pt modelId="{1D8C84D1-2567-4EDD-BF3D-1F4401E73D29}" type="pres">
      <dgm:prSet presAssocID="{18CF8DF0-8693-4121-A8DE-53545B39ED7B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13791D0A-A82F-4CA7-9F10-CB0F36742428}" srcId="{925289B2-9BAA-4DD4-9E19-E598B6F43C20}" destId="{18CF8DF0-8693-4121-A8DE-53545B39ED7B}" srcOrd="3" destOrd="0" parTransId="{127E25E3-BC74-4789-8EE8-7D9F79DA95B0}" sibTransId="{23411C54-455F-4037-B69C-A08F72ED91E0}"/>
    <dgm:cxn modelId="{B4FC292E-8A71-43C9-9AF1-1472D6162EE5}" srcId="{925289B2-9BAA-4DD4-9E19-E598B6F43C20}" destId="{F2880E28-CFFA-4A85-89B4-6C45B208E5B3}" srcOrd="2" destOrd="0" parTransId="{8FE722BD-131C-428B-87DB-636D0F5A3CA2}" sibTransId="{A6B472E6-B0CB-4FF4-96C3-E4EB40098879}"/>
    <dgm:cxn modelId="{ABDF8D40-BB1F-4D51-BB75-4ADA155A86BA}" srcId="{925289B2-9BAA-4DD4-9E19-E598B6F43C20}" destId="{A4E50399-BE4A-444B-82CB-E644D7E33732}" srcOrd="1" destOrd="0" parTransId="{8215FD26-D6DF-460C-9BDB-7BB49B981EB8}" sibTransId="{FBFD9CCE-F030-4C00-96F2-8A2E1E0F9F93}"/>
    <dgm:cxn modelId="{242DE663-84DC-4850-ABAE-2FF10D9BAA1C}" type="presOf" srcId="{F2880E28-CFFA-4A85-89B4-6C45B208E5B3}" destId="{850ACC82-AD4C-44AE-B410-615B7B1727A5}" srcOrd="0" destOrd="0" presId="urn:microsoft.com/office/officeart/2005/8/layout/list1"/>
    <dgm:cxn modelId="{1D711344-12DF-49BF-B3B7-1BB33F05BC40}" type="presOf" srcId="{00EEBE4A-A917-4D0F-A848-FB618582D628}" destId="{5A6539D4-483B-4E40-8DD3-F6408EDED61B}" srcOrd="0" destOrd="0" presId="urn:microsoft.com/office/officeart/2005/8/layout/list1"/>
    <dgm:cxn modelId="{BC294448-FE48-46C8-9FF8-6262F755A333}" type="presOf" srcId="{00EEBE4A-A917-4D0F-A848-FB618582D628}" destId="{EEA2B94F-4C85-4FDA-9C95-811EB29EB4B1}" srcOrd="1" destOrd="0" presId="urn:microsoft.com/office/officeart/2005/8/layout/list1"/>
    <dgm:cxn modelId="{B8DF9248-A4C4-4D0E-9F85-F486E0CC90F4}" type="presOf" srcId="{F2880E28-CFFA-4A85-89B4-6C45B208E5B3}" destId="{B6DB2EBC-689C-4D5B-8CFF-B9CEA014D314}" srcOrd="1" destOrd="0" presId="urn:microsoft.com/office/officeart/2005/8/layout/list1"/>
    <dgm:cxn modelId="{5421A77A-6E99-48C4-A976-E66E3EA06687}" type="presOf" srcId="{925289B2-9BAA-4DD4-9E19-E598B6F43C20}" destId="{9C8C3116-D123-41AA-8E48-4F931C5B603B}" srcOrd="0" destOrd="0" presId="urn:microsoft.com/office/officeart/2005/8/layout/list1"/>
    <dgm:cxn modelId="{6B06467D-2D66-43F9-965F-05DA667DAEC6}" type="presOf" srcId="{A4E50399-BE4A-444B-82CB-E644D7E33732}" destId="{17D0617C-4B4B-4F64-8F6A-282F543CFAB5}" srcOrd="0" destOrd="0" presId="urn:microsoft.com/office/officeart/2005/8/layout/list1"/>
    <dgm:cxn modelId="{C54CF57E-6A2F-4CC8-8B93-F4C054CDFEE2}" type="presOf" srcId="{18CF8DF0-8693-4121-A8DE-53545B39ED7B}" destId="{21A837BD-0111-4382-8351-CBE27DE3C628}" srcOrd="1" destOrd="0" presId="urn:microsoft.com/office/officeart/2005/8/layout/list1"/>
    <dgm:cxn modelId="{6098EF8A-957D-45F0-A7BD-B6509BF39269}" type="presOf" srcId="{A4E50399-BE4A-444B-82CB-E644D7E33732}" destId="{AEAEDAF2-1B4A-42BA-BB32-FE94D7CD5B05}" srcOrd="1" destOrd="0" presId="urn:microsoft.com/office/officeart/2005/8/layout/list1"/>
    <dgm:cxn modelId="{481AD9A0-0E82-4CC8-A50E-1B0E8E5F630C}" type="presOf" srcId="{18CF8DF0-8693-4121-A8DE-53545B39ED7B}" destId="{783D18E0-2FC5-4ACE-A4B6-F14D76B24618}" srcOrd="0" destOrd="0" presId="urn:microsoft.com/office/officeart/2005/8/layout/list1"/>
    <dgm:cxn modelId="{345895B2-6165-4ED0-8952-4BE9FA5CC83A}" srcId="{925289B2-9BAA-4DD4-9E19-E598B6F43C20}" destId="{00EEBE4A-A917-4D0F-A848-FB618582D628}" srcOrd="0" destOrd="0" parTransId="{EB0F2F9B-6566-4355-81E5-9A0F66A9E87F}" sibTransId="{BF99C548-0488-4295-AA31-782A64F7CD44}"/>
    <dgm:cxn modelId="{A0502EDD-9EA9-414C-800D-219A17AF015C}" type="presParOf" srcId="{9C8C3116-D123-41AA-8E48-4F931C5B603B}" destId="{9AB1EE21-25C8-485F-BC37-0DF18538806C}" srcOrd="0" destOrd="0" presId="urn:microsoft.com/office/officeart/2005/8/layout/list1"/>
    <dgm:cxn modelId="{06F51CC8-6FEB-44DC-BCA1-2D02FB385285}" type="presParOf" srcId="{9AB1EE21-25C8-485F-BC37-0DF18538806C}" destId="{5A6539D4-483B-4E40-8DD3-F6408EDED61B}" srcOrd="0" destOrd="0" presId="urn:microsoft.com/office/officeart/2005/8/layout/list1"/>
    <dgm:cxn modelId="{6E2F4DB5-8250-4188-AEA6-C06EC6A8EDA8}" type="presParOf" srcId="{9AB1EE21-25C8-485F-BC37-0DF18538806C}" destId="{EEA2B94F-4C85-4FDA-9C95-811EB29EB4B1}" srcOrd="1" destOrd="0" presId="urn:microsoft.com/office/officeart/2005/8/layout/list1"/>
    <dgm:cxn modelId="{38B73A6B-50B4-442C-9D25-C711049B6C41}" type="presParOf" srcId="{9C8C3116-D123-41AA-8E48-4F931C5B603B}" destId="{0A06CB3B-71EB-452C-B278-52F7CD6A9369}" srcOrd="1" destOrd="0" presId="urn:microsoft.com/office/officeart/2005/8/layout/list1"/>
    <dgm:cxn modelId="{92444672-490E-48E4-88E2-0AD9F8C7E9B0}" type="presParOf" srcId="{9C8C3116-D123-41AA-8E48-4F931C5B603B}" destId="{1B220BD8-8E48-4E71-8FF5-C4714F08BFC4}" srcOrd="2" destOrd="0" presId="urn:microsoft.com/office/officeart/2005/8/layout/list1"/>
    <dgm:cxn modelId="{EE7632C5-46C9-466B-8EBF-B64BD50D56C7}" type="presParOf" srcId="{9C8C3116-D123-41AA-8E48-4F931C5B603B}" destId="{A0ABB364-BDE9-4C1E-BF77-57CE7A202B03}" srcOrd="3" destOrd="0" presId="urn:microsoft.com/office/officeart/2005/8/layout/list1"/>
    <dgm:cxn modelId="{C9EDAE2D-386D-40D6-932E-B305C3E8FEE8}" type="presParOf" srcId="{9C8C3116-D123-41AA-8E48-4F931C5B603B}" destId="{D02320C6-1561-4BA1-ACAF-53E762179844}" srcOrd="4" destOrd="0" presId="urn:microsoft.com/office/officeart/2005/8/layout/list1"/>
    <dgm:cxn modelId="{0509CF75-DEDF-48C7-B737-B76D84C3B064}" type="presParOf" srcId="{D02320C6-1561-4BA1-ACAF-53E762179844}" destId="{17D0617C-4B4B-4F64-8F6A-282F543CFAB5}" srcOrd="0" destOrd="0" presId="urn:microsoft.com/office/officeart/2005/8/layout/list1"/>
    <dgm:cxn modelId="{D8C89C4D-7EB3-45E5-9177-2E84C05F5277}" type="presParOf" srcId="{D02320C6-1561-4BA1-ACAF-53E762179844}" destId="{AEAEDAF2-1B4A-42BA-BB32-FE94D7CD5B05}" srcOrd="1" destOrd="0" presId="urn:microsoft.com/office/officeart/2005/8/layout/list1"/>
    <dgm:cxn modelId="{5C980EDD-2A4D-442E-A02C-7B382DC84CA0}" type="presParOf" srcId="{9C8C3116-D123-41AA-8E48-4F931C5B603B}" destId="{B46D1717-5B4C-41C0-822A-42CA69E3141F}" srcOrd="5" destOrd="0" presId="urn:microsoft.com/office/officeart/2005/8/layout/list1"/>
    <dgm:cxn modelId="{D302CB22-B75F-44D3-B420-26BE71F6D599}" type="presParOf" srcId="{9C8C3116-D123-41AA-8E48-4F931C5B603B}" destId="{E062B6D7-35A4-4667-8AD9-5EB0BB66316A}" srcOrd="6" destOrd="0" presId="urn:microsoft.com/office/officeart/2005/8/layout/list1"/>
    <dgm:cxn modelId="{19C2A9F4-5970-4967-A77C-959D6630D52C}" type="presParOf" srcId="{9C8C3116-D123-41AA-8E48-4F931C5B603B}" destId="{957A0C97-A29B-4F5B-8EE6-76D97D6FAF75}" srcOrd="7" destOrd="0" presId="urn:microsoft.com/office/officeart/2005/8/layout/list1"/>
    <dgm:cxn modelId="{0FF37C28-6191-415C-B836-EEF77217CD62}" type="presParOf" srcId="{9C8C3116-D123-41AA-8E48-4F931C5B603B}" destId="{6EB882D6-DDD3-463E-85D4-C3BE899C6C76}" srcOrd="8" destOrd="0" presId="urn:microsoft.com/office/officeart/2005/8/layout/list1"/>
    <dgm:cxn modelId="{0F0473D5-5E83-42F6-A786-302179A946F7}" type="presParOf" srcId="{6EB882D6-DDD3-463E-85D4-C3BE899C6C76}" destId="{850ACC82-AD4C-44AE-B410-615B7B1727A5}" srcOrd="0" destOrd="0" presId="urn:microsoft.com/office/officeart/2005/8/layout/list1"/>
    <dgm:cxn modelId="{184B8E80-F920-4839-9100-EDAA4416A555}" type="presParOf" srcId="{6EB882D6-DDD3-463E-85D4-C3BE899C6C76}" destId="{B6DB2EBC-689C-4D5B-8CFF-B9CEA014D314}" srcOrd="1" destOrd="0" presId="urn:microsoft.com/office/officeart/2005/8/layout/list1"/>
    <dgm:cxn modelId="{645C32D3-834D-400C-8BC8-E89A9BF53D78}" type="presParOf" srcId="{9C8C3116-D123-41AA-8E48-4F931C5B603B}" destId="{B17DC287-CD2B-4538-A61E-B63A860077D6}" srcOrd="9" destOrd="0" presId="urn:microsoft.com/office/officeart/2005/8/layout/list1"/>
    <dgm:cxn modelId="{A9503DC4-22DA-497E-9B64-23459AFAE6F4}" type="presParOf" srcId="{9C8C3116-D123-41AA-8E48-4F931C5B603B}" destId="{625E6D33-D6CF-441C-A765-DFB2E45D26B0}" srcOrd="10" destOrd="0" presId="urn:microsoft.com/office/officeart/2005/8/layout/list1"/>
    <dgm:cxn modelId="{0936992E-D61B-4A95-A066-A876DDF598C6}" type="presParOf" srcId="{9C8C3116-D123-41AA-8E48-4F931C5B603B}" destId="{2B00840E-CBA1-4A35-B318-79C00AE43452}" srcOrd="11" destOrd="0" presId="urn:microsoft.com/office/officeart/2005/8/layout/list1"/>
    <dgm:cxn modelId="{C33056CC-145A-4B91-AD0B-D7F226F08146}" type="presParOf" srcId="{9C8C3116-D123-41AA-8E48-4F931C5B603B}" destId="{B88AE169-99BE-4E8B-A8FB-A6ECB467047F}" srcOrd="12" destOrd="0" presId="urn:microsoft.com/office/officeart/2005/8/layout/list1"/>
    <dgm:cxn modelId="{E946FF46-DD9B-4C1C-8702-576F829D8F99}" type="presParOf" srcId="{B88AE169-99BE-4E8B-A8FB-A6ECB467047F}" destId="{783D18E0-2FC5-4ACE-A4B6-F14D76B24618}" srcOrd="0" destOrd="0" presId="urn:microsoft.com/office/officeart/2005/8/layout/list1"/>
    <dgm:cxn modelId="{F495D79A-923D-4B23-95A0-38EC91E02292}" type="presParOf" srcId="{B88AE169-99BE-4E8B-A8FB-A6ECB467047F}" destId="{21A837BD-0111-4382-8351-CBE27DE3C628}" srcOrd="1" destOrd="0" presId="urn:microsoft.com/office/officeart/2005/8/layout/list1"/>
    <dgm:cxn modelId="{0A4391E1-E2AE-4B56-9AAE-50645D4ADAFB}" type="presParOf" srcId="{9C8C3116-D123-41AA-8E48-4F931C5B603B}" destId="{F3082E22-6A30-4938-A5F4-85EE3745FC60}" srcOrd="13" destOrd="0" presId="urn:microsoft.com/office/officeart/2005/8/layout/list1"/>
    <dgm:cxn modelId="{C256E3D0-B969-4726-AED8-0F6C4E636F98}" type="presParOf" srcId="{9C8C3116-D123-41AA-8E48-4F931C5B603B}" destId="{1D8C84D1-2567-4EDD-BF3D-1F4401E73D29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28213B6-B37B-4B75-BB0A-9BF04146B9D3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CAB6DC1-CA65-41F4-9999-F74F338285CF}">
      <dgm:prSet/>
      <dgm:spPr/>
      <dgm:t>
        <a:bodyPr/>
        <a:lstStyle/>
        <a:p>
          <a:r>
            <a:rPr lang="en-US"/>
            <a:t>High levels of group stress </a:t>
          </a:r>
        </a:p>
      </dgm:t>
    </dgm:pt>
    <dgm:pt modelId="{A987B941-E211-4338-95A7-F47471E0EB61}" type="parTrans" cxnId="{ECC7D15C-8FF4-4407-8C54-0DCD41809432}">
      <dgm:prSet/>
      <dgm:spPr/>
      <dgm:t>
        <a:bodyPr/>
        <a:lstStyle/>
        <a:p>
          <a:endParaRPr lang="en-US"/>
        </a:p>
      </dgm:t>
    </dgm:pt>
    <dgm:pt modelId="{8E194C03-FB09-4FB0-8A37-BB5CB8AD4E5A}" type="sibTrans" cxnId="{ECC7D15C-8FF4-4407-8C54-0DCD41809432}">
      <dgm:prSet/>
      <dgm:spPr/>
      <dgm:t>
        <a:bodyPr/>
        <a:lstStyle/>
        <a:p>
          <a:endParaRPr lang="en-US"/>
        </a:p>
      </dgm:t>
    </dgm:pt>
    <dgm:pt modelId="{46092401-D71A-4E63-B6A7-7343E73613C2}">
      <dgm:prSet/>
      <dgm:spPr/>
      <dgm:t>
        <a:bodyPr/>
        <a:lstStyle/>
        <a:p>
          <a:r>
            <a:rPr lang="en-US"/>
            <a:t>Group members are very similar to each other</a:t>
          </a:r>
        </a:p>
      </dgm:t>
    </dgm:pt>
    <dgm:pt modelId="{564A57E1-4D76-42B9-80A3-6208A9F2F3EC}" type="parTrans" cxnId="{AB341902-8229-4552-B301-E03B53B209F7}">
      <dgm:prSet/>
      <dgm:spPr/>
      <dgm:t>
        <a:bodyPr/>
        <a:lstStyle/>
        <a:p>
          <a:endParaRPr lang="en-US"/>
        </a:p>
      </dgm:t>
    </dgm:pt>
    <dgm:pt modelId="{94901988-55BA-494F-B010-30B894070DF8}" type="sibTrans" cxnId="{AB341902-8229-4552-B301-E03B53B209F7}">
      <dgm:prSet/>
      <dgm:spPr/>
      <dgm:t>
        <a:bodyPr/>
        <a:lstStyle/>
        <a:p>
          <a:endParaRPr lang="en-US"/>
        </a:p>
      </dgm:t>
    </dgm:pt>
    <dgm:pt modelId="{68D3CDFA-7068-44FD-B9D1-52EC833B2AF8}">
      <dgm:prSet/>
      <dgm:spPr/>
      <dgm:t>
        <a:bodyPr/>
        <a:lstStyle/>
        <a:p>
          <a:r>
            <a:rPr lang="en-US"/>
            <a:t>The group is insulated from the rest of the environment</a:t>
          </a:r>
        </a:p>
      </dgm:t>
    </dgm:pt>
    <dgm:pt modelId="{8280F121-9D09-485F-9B31-2096C09B7F94}" type="parTrans" cxnId="{FCC1EBC8-336D-4902-B54D-9BBA1513C5DB}">
      <dgm:prSet/>
      <dgm:spPr/>
      <dgm:t>
        <a:bodyPr/>
        <a:lstStyle/>
        <a:p>
          <a:endParaRPr lang="en-US"/>
        </a:p>
      </dgm:t>
    </dgm:pt>
    <dgm:pt modelId="{ABAE2CD2-2C7F-4489-A9CC-726B6910AF6F}" type="sibTrans" cxnId="{FCC1EBC8-336D-4902-B54D-9BBA1513C5DB}">
      <dgm:prSet/>
      <dgm:spPr/>
      <dgm:t>
        <a:bodyPr/>
        <a:lstStyle/>
        <a:p>
          <a:endParaRPr lang="en-US"/>
        </a:p>
      </dgm:t>
    </dgm:pt>
    <dgm:pt modelId="{DFE9CA52-06D4-49D5-B43E-8A53C5AAB12C}">
      <dgm:prSet/>
      <dgm:spPr/>
      <dgm:t>
        <a:bodyPr/>
        <a:lstStyle/>
        <a:p>
          <a:r>
            <a:rPr lang="en-US"/>
            <a:t>Insulated from experts</a:t>
          </a:r>
        </a:p>
      </dgm:t>
    </dgm:pt>
    <dgm:pt modelId="{DE484B09-C2C1-498A-A171-8D65B6DBBE09}" type="parTrans" cxnId="{822782B0-2CF6-432F-8778-CDB60843C6B3}">
      <dgm:prSet/>
      <dgm:spPr/>
      <dgm:t>
        <a:bodyPr/>
        <a:lstStyle/>
        <a:p>
          <a:endParaRPr lang="en-US"/>
        </a:p>
      </dgm:t>
    </dgm:pt>
    <dgm:pt modelId="{DCB0F6F2-2D7F-45B1-98FD-0B20369AD5F1}" type="sibTrans" cxnId="{822782B0-2CF6-432F-8778-CDB60843C6B3}">
      <dgm:prSet/>
      <dgm:spPr/>
      <dgm:t>
        <a:bodyPr/>
        <a:lstStyle/>
        <a:p>
          <a:endParaRPr lang="en-US"/>
        </a:p>
      </dgm:t>
    </dgm:pt>
    <dgm:pt modelId="{AF170880-17BA-4F88-899F-A4C1F0B8A9F0}">
      <dgm:prSet/>
      <dgm:spPr/>
      <dgm:t>
        <a:bodyPr/>
        <a:lstStyle/>
        <a:p>
          <a:r>
            <a:rPr lang="en-US"/>
            <a:t>High levels of cohesion</a:t>
          </a:r>
        </a:p>
      </dgm:t>
    </dgm:pt>
    <dgm:pt modelId="{3A55CB06-6545-482D-B8BC-DE69D19A70B9}" type="parTrans" cxnId="{0531A893-E3D3-43E6-B7B9-2A52899AA4E4}">
      <dgm:prSet/>
      <dgm:spPr/>
      <dgm:t>
        <a:bodyPr/>
        <a:lstStyle/>
        <a:p>
          <a:endParaRPr lang="en-US"/>
        </a:p>
      </dgm:t>
    </dgm:pt>
    <dgm:pt modelId="{992D5E1D-B775-4B03-ACDA-3ED5ED75E48B}" type="sibTrans" cxnId="{0531A893-E3D3-43E6-B7B9-2A52899AA4E4}">
      <dgm:prSet/>
      <dgm:spPr/>
      <dgm:t>
        <a:bodyPr/>
        <a:lstStyle/>
        <a:p>
          <a:endParaRPr lang="en-US"/>
        </a:p>
      </dgm:t>
    </dgm:pt>
    <dgm:pt modelId="{4F42EABC-8410-4E3B-8C34-B104B1AEDA19}" type="pres">
      <dgm:prSet presAssocID="{B28213B6-B37B-4B75-BB0A-9BF04146B9D3}" presName="linear" presStyleCnt="0">
        <dgm:presLayoutVars>
          <dgm:dir/>
          <dgm:animLvl val="lvl"/>
          <dgm:resizeHandles val="exact"/>
        </dgm:presLayoutVars>
      </dgm:prSet>
      <dgm:spPr/>
    </dgm:pt>
    <dgm:pt modelId="{E72C6070-5FE0-4AE2-858E-EA01F38A132A}" type="pres">
      <dgm:prSet presAssocID="{ECAB6DC1-CA65-41F4-9999-F74F338285CF}" presName="parentLin" presStyleCnt="0"/>
      <dgm:spPr/>
    </dgm:pt>
    <dgm:pt modelId="{7165D363-FD6D-4863-862D-8BABD7B76374}" type="pres">
      <dgm:prSet presAssocID="{ECAB6DC1-CA65-41F4-9999-F74F338285CF}" presName="parentLeftMargin" presStyleLbl="node1" presStyleIdx="0" presStyleCnt="4"/>
      <dgm:spPr/>
    </dgm:pt>
    <dgm:pt modelId="{DEA0A4A3-5FF6-4864-A8D8-8D71ACAFC4F2}" type="pres">
      <dgm:prSet presAssocID="{ECAB6DC1-CA65-41F4-9999-F74F338285C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80341AB-B89A-43A3-B4C6-46DEC691A141}" type="pres">
      <dgm:prSet presAssocID="{ECAB6DC1-CA65-41F4-9999-F74F338285CF}" presName="negativeSpace" presStyleCnt="0"/>
      <dgm:spPr/>
    </dgm:pt>
    <dgm:pt modelId="{A20BAA4D-95CD-4CD7-BEDF-F49EFA74F267}" type="pres">
      <dgm:prSet presAssocID="{ECAB6DC1-CA65-41F4-9999-F74F338285CF}" presName="childText" presStyleLbl="conFgAcc1" presStyleIdx="0" presStyleCnt="4">
        <dgm:presLayoutVars>
          <dgm:bulletEnabled val="1"/>
        </dgm:presLayoutVars>
      </dgm:prSet>
      <dgm:spPr/>
    </dgm:pt>
    <dgm:pt modelId="{7F3335FF-97B6-44CE-BAF7-843CDF27567C}" type="pres">
      <dgm:prSet presAssocID="{8E194C03-FB09-4FB0-8A37-BB5CB8AD4E5A}" presName="spaceBetweenRectangles" presStyleCnt="0"/>
      <dgm:spPr/>
    </dgm:pt>
    <dgm:pt modelId="{B4252174-3770-441A-AD4C-BD0DA7785E34}" type="pres">
      <dgm:prSet presAssocID="{46092401-D71A-4E63-B6A7-7343E73613C2}" presName="parentLin" presStyleCnt="0"/>
      <dgm:spPr/>
    </dgm:pt>
    <dgm:pt modelId="{C9E8BD2D-2A21-4CE8-AC50-12477BA2AC4B}" type="pres">
      <dgm:prSet presAssocID="{46092401-D71A-4E63-B6A7-7343E73613C2}" presName="parentLeftMargin" presStyleLbl="node1" presStyleIdx="0" presStyleCnt="4"/>
      <dgm:spPr/>
    </dgm:pt>
    <dgm:pt modelId="{72FA973A-D51A-4632-B96D-DD0BBB6DBF8B}" type="pres">
      <dgm:prSet presAssocID="{46092401-D71A-4E63-B6A7-7343E73613C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7ACA359-1944-4689-A4EC-07E36F2FE447}" type="pres">
      <dgm:prSet presAssocID="{46092401-D71A-4E63-B6A7-7343E73613C2}" presName="negativeSpace" presStyleCnt="0"/>
      <dgm:spPr/>
    </dgm:pt>
    <dgm:pt modelId="{BD056151-49E3-41F8-94F4-43E463B84526}" type="pres">
      <dgm:prSet presAssocID="{46092401-D71A-4E63-B6A7-7343E73613C2}" presName="childText" presStyleLbl="conFgAcc1" presStyleIdx="1" presStyleCnt="4">
        <dgm:presLayoutVars>
          <dgm:bulletEnabled val="1"/>
        </dgm:presLayoutVars>
      </dgm:prSet>
      <dgm:spPr/>
    </dgm:pt>
    <dgm:pt modelId="{B0A9D75B-F4EF-40B9-89F2-35F349C4E580}" type="pres">
      <dgm:prSet presAssocID="{94901988-55BA-494F-B010-30B894070DF8}" presName="spaceBetweenRectangles" presStyleCnt="0"/>
      <dgm:spPr/>
    </dgm:pt>
    <dgm:pt modelId="{B5C2C796-F5AC-459B-8D89-10A1B211A5DC}" type="pres">
      <dgm:prSet presAssocID="{68D3CDFA-7068-44FD-B9D1-52EC833B2AF8}" presName="parentLin" presStyleCnt="0"/>
      <dgm:spPr/>
    </dgm:pt>
    <dgm:pt modelId="{75B1058D-AADF-4D42-A77E-7E4C6854FC29}" type="pres">
      <dgm:prSet presAssocID="{68D3CDFA-7068-44FD-B9D1-52EC833B2AF8}" presName="parentLeftMargin" presStyleLbl="node1" presStyleIdx="1" presStyleCnt="4"/>
      <dgm:spPr/>
    </dgm:pt>
    <dgm:pt modelId="{74598BCA-53AA-4128-9FD2-0C3912100990}" type="pres">
      <dgm:prSet presAssocID="{68D3CDFA-7068-44FD-B9D1-52EC833B2AF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6FF24DD-2873-4EAF-A68B-C2A4779EF93B}" type="pres">
      <dgm:prSet presAssocID="{68D3CDFA-7068-44FD-B9D1-52EC833B2AF8}" presName="negativeSpace" presStyleCnt="0"/>
      <dgm:spPr/>
    </dgm:pt>
    <dgm:pt modelId="{1C457A3A-21BB-45B0-BE2A-48E7698DE268}" type="pres">
      <dgm:prSet presAssocID="{68D3CDFA-7068-44FD-B9D1-52EC833B2AF8}" presName="childText" presStyleLbl="conFgAcc1" presStyleIdx="2" presStyleCnt="4">
        <dgm:presLayoutVars>
          <dgm:bulletEnabled val="1"/>
        </dgm:presLayoutVars>
      </dgm:prSet>
      <dgm:spPr/>
    </dgm:pt>
    <dgm:pt modelId="{50FC599C-CD83-4BE2-B4C4-9437A81795C6}" type="pres">
      <dgm:prSet presAssocID="{ABAE2CD2-2C7F-4489-A9CC-726B6910AF6F}" presName="spaceBetweenRectangles" presStyleCnt="0"/>
      <dgm:spPr/>
    </dgm:pt>
    <dgm:pt modelId="{75E1864B-7730-43FA-9867-0FC35602EECA}" type="pres">
      <dgm:prSet presAssocID="{AF170880-17BA-4F88-899F-A4C1F0B8A9F0}" presName="parentLin" presStyleCnt="0"/>
      <dgm:spPr/>
    </dgm:pt>
    <dgm:pt modelId="{5C7E7016-BD5E-4496-92D4-1D97D30ECE1E}" type="pres">
      <dgm:prSet presAssocID="{AF170880-17BA-4F88-899F-A4C1F0B8A9F0}" presName="parentLeftMargin" presStyleLbl="node1" presStyleIdx="2" presStyleCnt="4"/>
      <dgm:spPr/>
    </dgm:pt>
    <dgm:pt modelId="{9C6492A3-D8EA-42B2-8614-671161269496}" type="pres">
      <dgm:prSet presAssocID="{AF170880-17BA-4F88-899F-A4C1F0B8A9F0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3C1B001F-CEB0-42E9-AD0F-B1014B2F46CB}" type="pres">
      <dgm:prSet presAssocID="{AF170880-17BA-4F88-899F-A4C1F0B8A9F0}" presName="negativeSpace" presStyleCnt="0"/>
      <dgm:spPr/>
    </dgm:pt>
    <dgm:pt modelId="{E54C9EDD-6E57-4899-8B1B-591BF33D9861}" type="pres">
      <dgm:prSet presAssocID="{AF170880-17BA-4F88-899F-A4C1F0B8A9F0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AB341902-8229-4552-B301-E03B53B209F7}" srcId="{B28213B6-B37B-4B75-BB0A-9BF04146B9D3}" destId="{46092401-D71A-4E63-B6A7-7343E73613C2}" srcOrd="1" destOrd="0" parTransId="{564A57E1-4D76-42B9-80A3-6208A9F2F3EC}" sibTransId="{94901988-55BA-494F-B010-30B894070DF8}"/>
    <dgm:cxn modelId="{6B72142F-FCAB-420E-9061-08984B0A3E0F}" type="presOf" srcId="{68D3CDFA-7068-44FD-B9D1-52EC833B2AF8}" destId="{74598BCA-53AA-4128-9FD2-0C3912100990}" srcOrd="1" destOrd="0" presId="urn:microsoft.com/office/officeart/2005/8/layout/list1"/>
    <dgm:cxn modelId="{ECC7D15C-8FF4-4407-8C54-0DCD41809432}" srcId="{B28213B6-B37B-4B75-BB0A-9BF04146B9D3}" destId="{ECAB6DC1-CA65-41F4-9999-F74F338285CF}" srcOrd="0" destOrd="0" parTransId="{A987B941-E211-4338-95A7-F47471E0EB61}" sibTransId="{8E194C03-FB09-4FB0-8A37-BB5CB8AD4E5A}"/>
    <dgm:cxn modelId="{0099295F-A0C8-4AA1-AEC5-0AA47BF0D20B}" type="presOf" srcId="{46092401-D71A-4E63-B6A7-7343E73613C2}" destId="{72FA973A-D51A-4632-B96D-DD0BBB6DBF8B}" srcOrd="1" destOrd="0" presId="urn:microsoft.com/office/officeart/2005/8/layout/list1"/>
    <dgm:cxn modelId="{57A9146B-E5D6-494B-ABAF-D04C2C1A5034}" type="presOf" srcId="{ECAB6DC1-CA65-41F4-9999-F74F338285CF}" destId="{DEA0A4A3-5FF6-4864-A8D8-8D71ACAFC4F2}" srcOrd="1" destOrd="0" presId="urn:microsoft.com/office/officeart/2005/8/layout/list1"/>
    <dgm:cxn modelId="{4C9CD84E-F2A6-4D2B-93C7-26303D69AF79}" type="presOf" srcId="{DFE9CA52-06D4-49D5-B43E-8A53C5AAB12C}" destId="{1C457A3A-21BB-45B0-BE2A-48E7698DE268}" srcOrd="0" destOrd="0" presId="urn:microsoft.com/office/officeart/2005/8/layout/list1"/>
    <dgm:cxn modelId="{EB227174-48B6-42F0-85DE-95008B270310}" type="presOf" srcId="{ECAB6DC1-CA65-41F4-9999-F74F338285CF}" destId="{7165D363-FD6D-4863-862D-8BABD7B76374}" srcOrd="0" destOrd="0" presId="urn:microsoft.com/office/officeart/2005/8/layout/list1"/>
    <dgm:cxn modelId="{0531A893-E3D3-43E6-B7B9-2A52899AA4E4}" srcId="{B28213B6-B37B-4B75-BB0A-9BF04146B9D3}" destId="{AF170880-17BA-4F88-899F-A4C1F0B8A9F0}" srcOrd="3" destOrd="0" parTransId="{3A55CB06-6545-482D-B8BC-DE69D19A70B9}" sibTransId="{992D5E1D-B775-4B03-ACDA-3ED5ED75E48B}"/>
    <dgm:cxn modelId="{822782B0-2CF6-432F-8778-CDB60843C6B3}" srcId="{68D3CDFA-7068-44FD-B9D1-52EC833B2AF8}" destId="{DFE9CA52-06D4-49D5-B43E-8A53C5AAB12C}" srcOrd="0" destOrd="0" parTransId="{DE484B09-C2C1-498A-A171-8D65B6DBBE09}" sibTransId="{DCB0F6F2-2D7F-45B1-98FD-0B20369AD5F1}"/>
    <dgm:cxn modelId="{384FDEBF-F8AF-435A-B96A-6B3B6C4CEEEE}" type="presOf" srcId="{46092401-D71A-4E63-B6A7-7343E73613C2}" destId="{C9E8BD2D-2A21-4CE8-AC50-12477BA2AC4B}" srcOrd="0" destOrd="0" presId="urn:microsoft.com/office/officeart/2005/8/layout/list1"/>
    <dgm:cxn modelId="{FCC1EBC8-336D-4902-B54D-9BBA1513C5DB}" srcId="{B28213B6-B37B-4B75-BB0A-9BF04146B9D3}" destId="{68D3CDFA-7068-44FD-B9D1-52EC833B2AF8}" srcOrd="2" destOrd="0" parTransId="{8280F121-9D09-485F-9B31-2096C09B7F94}" sibTransId="{ABAE2CD2-2C7F-4489-A9CC-726B6910AF6F}"/>
    <dgm:cxn modelId="{6F424EC9-9E9C-4CE7-9866-BFF28AEEA23F}" type="presOf" srcId="{AF170880-17BA-4F88-899F-A4C1F0B8A9F0}" destId="{9C6492A3-D8EA-42B2-8614-671161269496}" srcOrd="1" destOrd="0" presId="urn:microsoft.com/office/officeart/2005/8/layout/list1"/>
    <dgm:cxn modelId="{AFB1F9DA-5AB3-46BB-91B6-2466FBC00941}" type="presOf" srcId="{AF170880-17BA-4F88-899F-A4C1F0B8A9F0}" destId="{5C7E7016-BD5E-4496-92D4-1D97D30ECE1E}" srcOrd="0" destOrd="0" presId="urn:microsoft.com/office/officeart/2005/8/layout/list1"/>
    <dgm:cxn modelId="{5891B7DB-E18A-42C1-8DEF-6B07CDBC674C}" type="presOf" srcId="{B28213B6-B37B-4B75-BB0A-9BF04146B9D3}" destId="{4F42EABC-8410-4E3B-8C34-B104B1AEDA19}" srcOrd="0" destOrd="0" presId="urn:microsoft.com/office/officeart/2005/8/layout/list1"/>
    <dgm:cxn modelId="{E93829F5-A68E-4CC2-B103-C3A556E918D2}" type="presOf" srcId="{68D3CDFA-7068-44FD-B9D1-52EC833B2AF8}" destId="{75B1058D-AADF-4D42-A77E-7E4C6854FC29}" srcOrd="0" destOrd="0" presId="urn:microsoft.com/office/officeart/2005/8/layout/list1"/>
    <dgm:cxn modelId="{6EC5785F-6A99-4D0D-B55F-8DD82225CABC}" type="presParOf" srcId="{4F42EABC-8410-4E3B-8C34-B104B1AEDA19}" destId="{E72C6070-5FE0-4AE2-858E-EA01F38A132A}" srcOrd="0" destOrd="0" presId="urn:microsoft.com/office/officeart/2005/8/layout/list1"/>
    <dgm:cxn modelId="{6A782CB2-28D9-491C-8815-99295CDBC0AB}" type="presParOf" srcId="{E72C6070-5FE0-4AE2-858E-EA01F38A132A}" destId="{7165D363-FD6D-4863-862D-8BABD7B76374}" srcOrd="0" destOrd="0" presId="urn:microsoft.com/office/officeart/2005/8/layout/list1"/>
    <dgm:cxn modelId="{E62CC40A-BDF9-4A9B-B925-64959DEA5558}" type="presParOf" srcId="{E72C6070-5FE0-4AE2-858E-EA01F38A132A}" destId="{DEA0A4A3-5FF6-4864-A8D8-8D71ACAFC4F2}" srcOrd="1" destOrd="0" presId="urn:microsoft.com/office/officeart/2005/8/layout/list1"/>
    <dgm:cxn modelId="{4B08E2C4-3401-4467-B121-5E139675E0EB}" type="presParOf" srcId="{4F42EABC-8410-4E3B-8C34-B104B1AEDA19}" destId="{480341AB-B89A-43A3-B4C6-46DEC691A141}" srcOrd="1" destOrd="0" presId="urn:microsoft.com/office/officeart/2005/8/layout/list1"/>
    <dgm:cxn modelId="{CEA2666C-2600-4D12-B0FB-71A960B0F85E}" type="presParOf" srcId="{4F42EABC-8410-4E3B-8C34-B104B1AEDA19}" destId="{A20BAA4D-95CD-4CD7-BEDF-F49EFA74F267}" srcOrd="2" destOrd="0" presId="urn:microsoft.com/office/officeart/2005/8/layout/list1"/>
    <dgm:cxn modelId="{D24F107E-6914-4E52-BC69-812CD7C955A7}" type="presParOf" srcId="{4F42EABC-8410-4E3B-8C34-B104B1AEDA19}" destId="{7F3335FF-97B6-44CE-BAF7-843CDF27567C}" srcOrd="3" destOrd="0" presId="urn:microsoft.com/office/officeart/2005/8/layout/list1"/>
    <dgm:cxn modelId="{4185AFB1-F74C-4067-AF9F-9A1712DB9C1B}" type="presParOf" srcId="{4F42EABC-8410-4E3B-8C34-B104B1AEDA19}" destId="{B4252174-3770-441A-AD4C-BD0DA7785E34}" srcOrd="4" destOrd="0" presId="urn:microsoft.com/office/officeart/2005/8/layout/list1"/>
    <dgm:cxn modelId="{69B8AA4A-66C6-4DB3-ADF1-711E1C843339}" type="presParOf" srcId="{B4252174-3770-441A-AD4C-BD0DA7785E34}" destId="{C9E8BD2D-2A21-4CE8-AC50-12477BA2AC4B}" srcOrd="0" destOrd="0" presId="urn:microsoft.com/office/officeart/2005/8/layout/list1"/>
    <dgm:cxn modelId="{18132736-28C9-4F92-98FB-14EE291F8541}" type="presParOf" srcId="{B4252174-3770-441A-AD4C-BD0DA7785E34}" destId="{72FA973A-D51A-4632-B96D-DD0BBB6DBF8B}" srcOrd="1" destOrd="0" presId="urn:microsoft.com/office/officeart/2005/8/layout/list1"/>
    <dgm:cxn modelId="{7BF77B93-9409-426B-8C66-429D610A38FF}" type="presParOf" srcId="{4F42EABC-8410-4E3B-8C34-B104B1AEDA19}" destId="{E7ACA359-1944-4689-A4EC-07E36F2FE447}" srcOrd="5" destOrd="0" presId="urn:microsoft.com/office/officeart/2005/8/layout/list1"/>
    <dgm:cxn modelId="{8F0AAF68-2F92-4600-9B24-85BCA3F2B912}" type="presParOf" srcId="{4F42EABC-8410-4E3B-8C34-B104B1AEDA19}" destId="{BD056151-49E3-41F8-94F4-43E463B84526}" srcOrd="6" destOrd="0" presId="urn:microsoft.com/office/officeart/2005/8/layout/list1"/>
    <dgm:cxn modelId="{F8A81EB2-6C83-42B4-A8D5-D50B461B0F2C}" type="presParOf" srcId="{4F42EABC-8410-4E3B-8C34-B104B1AEDA19}" destId="{B0A9D75B-F4EF-40B9-89F2-35F349C4E580}" srcOrd="7" destOrd="0" presId="urn:microsoft.com/office/officeart/2005/8/layout/list1"/>
    <dgm:cxn modelId="{B8557754-82C2-4C6A-81E9-9B89888430E6}" type="presParOf" srcId="{4F42EABC-8410-4E3B-8C34-B104B1AEDA19}" destId="{B5C2C796-F5AC-459B-8D89-10A1B211A5DC}" srcOrd="8" destOrd="0" presId="urn:microsoft.com/office/officeart/2005/8/layout/list1"/>
    <dgm:cxn modelId="{7AA7A6F7-08A3-47A9-B020-B79F82357700}" type="presParOf" srcId="{B5C2C796-F5AC-459B-8D89-10A1B211A5DC}" destId="{75B1058D-AADF-4D42-A77E-7E4C6854FC29}" srcOrd="0" destOrd="0" presId="urn:microsoft.com/office/officeart/2005/8/layout/list1"/>
    <dgm:cxn modelId="{F8BA6559-C799-4E75-8527-E561BB082ED0}" type="presParOf" srcId="{B5C2C796-F5AC-459B-8D89-10A1B211A5DC}" destId="{74598BCA-53AA-4128-9FD2-0C3912100990}" srcOrd="1" destOrd="0" presId="urn:microsoft.com/office/officeart/2005/8/layout/list1"/>
    <dgm:cxn modelId="{949AF13D-AB76-45B2-B6DC-31CC89798DE7}" type="presParOf" srcId="{4F42EABC-8410-4E3B-8C34-B104B1AEDA19}" destId="{B6FF24DD-2873-4EAF-A68B-C2A4779EF93B}" srcOrd="9" destOrd="0" presId="urn:microsoft.com/office/officeart/2005/8/layout/list1"/>
    <dgm:cxn modelId="{AA8AC195-28CF-4410-8ED3-7383701152D6}" type="presParOf" srcId="{4F42EABC-8410-4E3B-8C34-B104B1AEDA19}" destId="{1C457A3A-21BB-45B0-BE2A-48E7698DE268}" srcOrd="10" destOrd="0" presId="urn:microsoft.com/office/officeart/2005/8/layout/list1"/>
    <dgm:cxn modelId="{AA67A862-3FF4-4F0B-851E-CC644A571554}" type="presParOf" srcId="{4F42EABC-8410-4E3B-8C34-B104B1AEDA19}" destId="{50FC599C-CD83-4BE2-B4C4-9437A81795C6}" srcOrd="11" destOrd="0" presId="urn:microsoft.com/office/officeart/2005/8/layout/list1"/>
    <dgm:cxn modelId="{79C10816-DF67-4C94-B779-9B2FC95EC7D0}" type="presParOf" srcId="{4F42EABC-8410-4E3B-8C34-B104B1AEDA19}" destId="{75E1864B-7730-43FA-9867-0FC35602EECA}" srcOrd="12" destOrd="0" presId="urn:microsoft.com/office/officeart/2005/8/layout/list1"/>
    <dgm:cxn modelId="{7414D2C1-5B43-4081-A214-1B710265B54D}" type="presParOf" srcId="{75E1864B-7730-43FA-9867-0FC35602EECA}" destId="{5C7E7016-BD5E-4496-92D4-1D97D30ECE1E}" srcOrd="0" destOrd="0" presId="urn:microsoft.com/office/officeart/2005/8/layout/list1"/>
    <dgm:cxn modelId="{D7D3D1BB-5662-44C1-B078-ABC33517E850}" type="presParOf" srcId="{75E1864B-7730-43FA-9867-0FC35602EECA}" destId="{9C6492A3-D8EA-42B2-8614-671161269496}" srcOrd="1" destOrd="0" presId="urn:microsoft.com/office/officeart/2005/8/layout/list1"/>
    <dgm:cxn modelId="{673EB8FB-CD91-4625-BDF8-9B0D8C110D41}" type="presParOf" srcId="{4F42EABC-8410-4E3B-8C34-B104B1AEDA19}" destId="{3C1B001F-CEB0-42E9-AD0F-B1014B2F46CB}" srcOrd="13" destOrd="0" presId="urn:microsoft.com/office/officeart/2005/8/layout/list1"/>
    <dgm:cxn modelId="{E1F511CF-5678-40E8-8C41-36D866210B58}" type="presParOf" srcId="{4F42EABC-8410-4E3B-8C34-B104B1AEDA19}" destId="{E54C9EDD-6E57-4899-8B1B-591BF33D986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AA9C4B-6B33-46BA-94D9-93861BBFE3F0}">
      <dsp:nvSpPr>
        <dsp:cNvPr id="0" name=""/>
        <dsp:cNvSpPr/>
      </dsp:nvSpPr>
      <dsp:spPr>
        <a:xfrm>
          <a:off x="46" y="182638"/>
          <a:ext cx="4486496" cy="8928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100" kern="1200"/>
            <a:t>Social Facilitation</a:t>
          </a:r>
          <a:endParaRPr lang="en-US" sz="3100" kern="1200"/>
        </a:p>
      </dsp:txBody>
      <dsp:txXfrm>
        <a:off x="46" y="182638"/>
        <a:ext cx="4486496" cy="892800"/>
      </dsp:txXfrm>
    </dsp:sp>
    <dsp:sp modelId="{E7D38D24-66E4-4223-B445-682EAB1A3753}">
      <dsp:nvSpPr>
        <dsp:cNvPr id="0" name=""/>
        <dsp:cNvSpPr/>
      </dsp:nvSpPr>
      <dsp:spPr>
        <a:xfrm>
          <a:off x="46" y="1075438"/>
          <a:ext cx="4486496" cy="161680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3100" kern="1200"/>
            <a:t>The tendency for people perform better in the mere presence of others</a:t>
          </a:r>
          <a:endParaRPr lang="en-US" sz="3100" kern="1200"/>
        </a:p>
      </dsp:txBody>
      <dsp:txXfrm>
        <a:off x="46" y="1075438"/>
        <a:ext cx="4486496" cy="1616805"/>
      </dsp:txXfrm>
    </dsp:sp>
    <dsp:sp modelId="{E2659702-D2B5-4ACD-9BEB-1B81B821C92F}">
      <dsp:nvSpPr>
        <dsp:cNvPr id="0" name=""/>
        <dsp:cNvSpPr/>
      </dsp:nvSpPr>
      <dsp:spPr>
        <a:xfrm>
          <a:off x="5114653" y="182638"/>
          <a:ext cx="4486496" cy="892800"/>
        </a:xfrm>
        <a:prstGeom prst="rect">
          <a:avLst/>
        </a:prstGeom>
        <a:solidFill>
          <a:schemeClr val="accent2">
            <a:hueOff val="2250410"/>
            <a:satOff val="-39578"/>
            <a:lumOff val="1569"/>
            <a:alphaOff val="0"/>
          </a:schemeClr>
        </a:solidFill>
        <a:ln w="15875" cap="flat" cmpd="sng" algn="ctr">
          <a:solidFill>
            <a:schemeClr val="accent2">
              <a:hueOff val="2250410"/>
              <a:satOff val="-39578"/>
              <a:lumOff val="1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100" b="0" i="0" kern="1200" baseline="0"/>
            <a:t>Social Loafing</a:t>
          </a:r>
          <a:endParaRPr lang="en-US" sz="3100" kern="1200"/>
        </a:p>
      </dsp:txBody>
      <dsp:txXfrm>
        <a:off x="5114653" y="182638"/>
        <a:ext cx="4486496" cy="892800"/>
      </dsp:txXfrm>
    </dsp:sp>
    <dsp:sp modelId="{9C082BF3-E031-44B8-BE92-2040C38DDF90}">
      <dsp:nvSpPr>
        <dsp:cNvPr id="0" name=""/>
        <dsp:cNvSpPr/>
      </dsp:nvSpPr>
      <dsp:spPr>
        <a:xfrm>
          <a:off x="5114653" y="1075438"/>
          <a:ext cx="4486496" cy="1616805"/>
        </a:xfrm>
        <a:prstGeom prst="rect">
          <a:avLst/>
        </a:prstGeom>
        <a:solidFill>
          <a:schemeClr val="accent2">
            <a:tint val="40000"/>
            <a:alpha val="90000"/>
            <a:hueOff val="2214922"/>
            <a:satOff val="-18848"/>
            <a:lumOff val="-1071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2214922"/>
              <a:satOff val="-18848"/>
              <a:lumOff val="-10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3100" kern="1200"/>
            <a:t>The tendency for people to exert less effort when working in a group</a:t>
          </a:r>
          <a:endParaRPr lang="en-US" sz="3100" kern="1200"/>
        </a:p>
      </dsp:txBody>
      <dsp:txXfrm>
        <a:off x="5114653" y="1075438"/>
        <a:ext cx="4486496" cy="16168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5D9CE1-5322-497B-AE83-129EE366B25E}">
      <dsp:nvSpPr>
        <dsp:cNvPr id="0" name=""/>
        <dsp:cNvSpPr/>
      </dsp:nvSpPr>
      <dsp:spPr>
        <a:xfrm>
          <a:off x="0" y="35388"/>
          <a:ext cx="5914209" cy="253422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2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800" kern="1200"/>
            <a:t>Tendency to Shift Towards More ‘Extreme’ Decisions Whilst in a Group of Like-Minded People</a:t>
          </a:r>
          <a:endParaRPr lang="en-US" sz="3800" kern="1200"/>
        </a:p>
      </dsp:txBody>
      <dsp:txXfrm>
        <a:off x="123710" y="159098"/>
        <a:ext cx="5666789" cy="2286800"/>
      </dsp:txXfrm>
    </dsp:sp>
    <dsp:sp modelId="{8CDD35FB-D72A-4729-8B89-141553B8B6DA}">
      <dsp:nvSpPr>
        <dsp:cNvPr id="0" name=""/>
        <dsp:cNvSpPr/>
      </dsp:nvSpPr>
      <dsp:spPr>
        <a:xfrm>
          <a:off x="0" y="2679048"/>
          <a:ext cx="5914209" cy="253422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2250410"/>
                <a:satOff val="-39578"/>
                <a:lumOff val="1569"/>
                <a:alphaOff val="0"/>
                <a:shade val="74000"/>
                <a:satMod val="130000"/>
                <a:lumMod val="90000"/>
              </a:schemeClr>
              <a:schemeClr val="accent2">
                <a:hueOff val="2250410"/>
                <a:satOff val="-39578"/>
                <a:lumOff val="1569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800" kern="1200"/>
            <a:t>The Risky-Shift Phenomenon</a:t>
          </a:r>
          <a:endParaRPr lang="en-US" sz="3800" kern="1200"/>
        </a:p>
      </dsp:txBody>
      <dsp:txXfrm>
        <a:off x="123710" y="2802758"/>
        <a:ext cx="5666789" cy="22868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220BD8-8E48-4E71-8FF5-C4714F08BFC4}">
      <dsp:nvSpPr>
        <dsp:cNvPr id="0" name=""/>
        <dsp:cNvSpPr/>
      </dsp:nvSpPr>
      <dsp:spPr>
        <a:xfrm>
          <a:off x="0" y="499788"/>
          <a:ext cx="5914209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2B94F-4C85-4FDA-9C95-811EB29EB4B1}">
      <dsp:nvSpPr>
        <dsp:cNvPr id="0" name=""/>
        <dsp:cNvSpPr/>
      </dsp:nvSpPr>
      <dsp:spPr>
        <a:xfrm>
          <a:off x="295710" y="71748"/>
          <a:ext cx="4139946" cy="85608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2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80" tIns="0" rIns="156480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Illusions of Invulnerability</a:t>
          </a:r>
        </a:p>
      </dsp:txBody>
      <dsp:txXfrm>
        <a:off x="337500" y="113538"/>
        <a:ext cx="4056366" cy="772500"/>
      </dsp:txXfrm>
    </dsp:sp>
    <dsp:sp modelId="{E062B6D7-35A4-4667-8AD9-5EB0BB66316A}">
      <dsp:nvSpPr>
        <dsp:cNvPr id="0" name=""/>
        <dsp:cNvSpPr/>
      </dsp:nvSpPr>
      <dsp:spPr>
        <a:xfrm>
          <a:off x="0" y="1815228"/>
          <a:ext cx="5914209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750137"/>
              <a:satOff val="-13193"/>
              <a:lumOff val="52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AEDAF2-1B4A-42BA-BB32-FE94D7CD5B05}">
      <dsp:nvSpPr>
        <dsp:cNvPr id="0" name=""/>
        <dsp:cNvSpPr/>
      </dsp:nvSpPr>
      <dsp:spPr>
        <a:xfrm>
          <a:off x="295710" y="1387188"/>
          <a:ext cx="4139946" cy="85608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750137"/>
                <a:satOff val="-13193"/>
                <a:lumOff val="523"/>
                <a:alphaOff val="0"/>
                <a:shade val="74000"/>
                <a:satMod val="130000"/>
                <a:lumMod val="90000"/>
              </a:schemeClr>
              <a:schemeClr val="accent2">
                <a:hueOff val="750137"/>
                <a:satOff val="-13193"/>
                <a:lumOff val="523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80" tIns="0" rIns="156480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Unquestioned Beliefs</a:t>
          </a:r>
        </a:p>
      </dsp:txBody>
      <dsp:txXfrm>
        <a:off x="337500" y="1428978"/>
        <a:ext cx="4056366" cy="772500"/>
      </dsp:txXfrm>
    </dsp:sp>
    <dsp:sp modelId="{625E6D33-D6CF-441C-A765-DFB2E45D26B0}">
      <dsp:nvSpPr>
        <dsp:cNvPr id="0" name=""/>
        <dsp:cNvSpPr/>
      </dsp:nvSpPr>
      <dsp:spPr>
        <a:xfrm>
          <a:off x="0" y="3130668"/>
          <a:ext cx="5914209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1500273"/>
              <a:satOff val="-26385"/>
              <a:lumOff val="104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DB2EBC-689C-4D5B-8CFF-B9CEA014D314}">
      <dsp:nvSpPr>
        <dsp:cNvPr id="0" name=""/>
        <dsp:cNvSpPr/>
      </dsp:nvSpPr>
      <dsp:spPr>
        <a:xfrm>
          <a:off x="295710" y="2702628"/>
          <a:ext cx="4139946" cy="85608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1500273"/>
                <a:satOff val="-26385"/>
                <a:lumOff val="1046"/>
                <a:alphaOff val="0"/>
                <a:shade val="74000"/>
                <a:satMod val="130000"/>
                <a:lumMod val="90000"/>
              </a:schemeClr>
              <a:schemeClr val="accent2">
                <a:hueOff val="1500273"/>
                <a:satOff val="-26385"/>
                <a:lumOff val="1046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80" tIns="0" rIns="156480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Self-Censorship</a:t>
          </a:r>
        </a:p>
      </dsp:txBody>
      <dsp:txXfrm>
        <a:off x="337500" y="2744418"/>
        <a:ext cx="4056366" cy="772500"/>
      </dsp:txXfrm>
    </dsp:sp>
    <dsp:sp modelId="{1D8C84D1-2567-4EDD-BF3D-1F4401E73D29}">
      <dsp:nvSpPr>
        <dsp:cNvPr id="0" name=""/>
        <dsp:cNvSpPr/>
      </dsp:nvSpPr>
      <dsp:spPr>
        <a:xfrm>
          <a:off x="0" y="4446108"/>
          <a:ext cx="5914209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2250410"/>
              <a:satOff val="-39578"/>
              <a:lumOff val="156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A837BD-0111-4382-8351-CBE27DE3C628}">
      <dsp:nvSpPr>
        <dsp:cNvPr id="0" name=""/>
        <dsp:cNvSpPr/>
      </dsp:nvSpPr>
      <dsp:spPr>
        <a:xfrm>
          <a:off x="295710" y="4018068"/>
          <a:ext cx="4139946" cy="85608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2250410"/>
                <a:satOff val="-39578"/>
                <a:lumOff val="1569"/>
                <a:alphaOff val="0"/>
                <a:shade val="74000"/>
                <a:satMod val="130000"/>
                <a:lumMod val="90000"/>
              </a:schemeClr>
              <a:schemeClr val="accent2">
                <a:hueOff val="2250410"/>
                <a:satOff val="-39578"/>
                <a:lumOff val="1569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80" tIns="0" rIns="156480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Direct Pressure</a:t>
          </a:r>
        </a:p>
      </dsp:txBody>
      <dsp:txXfrm>
        <a:off x="337500" y="4059858"/>
        <a:ext cx="4056366" cy="7725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BAA4D-95CD-4CD7-BEDF-F49EFA74F267}">
      <dsp:nvSpPr>
        <dsp:cNvPr id="0" name=""/>
        <dsp:cNvSpPr/>
      </dsp:nvSpPr>
      <dsp:spPr>
        <a:xfrm>
          <a:off x="0" y="433683"/>
          <a:ext cx="5914209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A0A4A3-5FF6-4864-A8D8-8D71ACAFC4F2}">
      <dsp:nvSpPr>
        <dsp:cNvPr id="0" name=""/>
        <dsp:cNvSpPr/>
      </dsp:nvSpPr>
      <dsp:spPr>
        <a:xfrm>
          <a:off x="295710" y="35163"/>
          <a:ext cx="4139946" cy="79704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2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80" tIns="0" rIns="15648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High levels of group stress </a:t>
          </a:r>
        </a:p>
      </dsp:txBody>
      <dsp:txXfrm>
        <a:off x="334618" y="74071"/>
        <a:ext cx="4062130" cy="719224"/>
      </dsp:txXfrm>
    </dsp:sp>
    <dsp:sp modelId="{BD056151-49E3-41F8-94F4-43E463B84526}">
      <dsp:nvSpPr>
        <dsp:cNvPr id="0" name=""/>
        <dsp:cNvSpPr/>
      </dsp:nvSpPr>
      <dsp:spPr>
        <a:xfrm>
          <a:off x="0" y="1658403"/>
          <a:ext cx="5914209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750137"/>
              <a:satOff val="-13193"/>
              <a:lumOff val="52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FA973A-D51A-4632-B96D-DD0BBB6DBF8B}">
      <dsp:nvSpPr>
        <dsp:cNvPr id="0" name=""/>
        <dsp:cNvSpPr/>
      </dsp:nvSpPr>
      <dsp:spPr>
        <a:xfrm>
          <a:off x="295710" y="1259883"/>
          <a:ext cx="4139946" cy="79704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750137"/>
                <a:satOff val="-13193"/>
                <a:lumOff val="523"/>
                <a:alphaOff val="0"/>
                <a:shade val="74000"/>
                <a:satMod val="130000"/>
                <a:lumMod val="90000"/>
              </a:schemeClr>
              <a:schemeClr val="accent2">
                <a:hueOff val="750137"/>
                <a:satOff val="-13193"/>
                <a:lumOff val="523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80" tIns="0" rIns="15648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Group members are very similar to each other</a:t>
          </a:r>
        </a:p>
      </dsp:txBody>
      <dsp:txXfrm>
        <a:off x="334618" y="1298791"/>
        <a:ext cx="4062130" cy="719224"/>
      </dsp:txXfrm>
    </dsp:sp>
    <dsp:sp modelId="{1C457A3A-21BB-45B0-BE2A-48E7698DE268}">
      <dsp:nvSpPr>
        <dsp:cNvPr id="0" name=""/>
        <dsp:cNvSpPr/>
      </dsp:nvSpPr>
      <dsp:spPr>
        <a:xfrm>
          <a:off x="0" y="2883123"/>
          <a:ext cx="5914209" cy="1105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1500273"/>
              <a:satOff val="-26385"/>
              <a:lumOff val="104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9008" tIns="562356" rIns="459008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Insulated from experts</a:t>
          </a:r>
        </a:p>
      </dsp:txBody>
      <dsp:txXfrm>
        <a:off x="0" y="2883123"/>
        <a:ext cx="5914209" cy="1105650"/>
      </dsp:txXfrm>
    </dsp:sp>
    <dsp:sp modelId="{74598BCA-53AA-4128-9FD2-0C3912100990}">
      <dsp:nvSpPr>
        <dsp:cNvPr id="0" name=""/>
        <dsp:cNvSpPr/>
      </dsp:nvSpPr>
      <dsp:spPr>
        <a:xfrm>
          <a:off x="295710" y="2484603"/>
          <a:ext cx="4139946" cy="79704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1500273"/>
                <a:satOff val="-26385"/>
                <a:lumOff val="1046"/>
                <a:alphaOff val="0"/>
                <a:shade val="74000"/>
                <a:satMod val="130000"/>
                <a:lumMod val="90000"/>
              </a:schemeClr>
              <a:schemeClr val="accent2">
                <a:hueOff val="1500273"/>
                <a:satOff val="-26385"/>
                <a:lumOff val="1046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80" tIns="0" rIns="15648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The group is insulated from the rest of the environment</a:t>
          </a:r>
        </a:p>
      </dsp:txBody>
      <dsp:txXfrm>
        <a:off x="334618" y="2523511"/>
        <a:ext cx="4062130" cy="719224"/>
      </dsp:txXfrm>
    </dsp:sp>
    <dsp:sp modelId="{E54C9EDD-6E57-4899-8B1B-591BF33D9861}">
      <dsp:nvSpPr>
        <dsp:cNvPr id="0" name=""/>
        <dsp:cNvSpPr/>
      </dsp:nvSpPr>
      <dsp:spPr>
        <a:xfrm>
          <a:off x="0" y="4533093"/>
          <a:ext cx="5914209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2250410"/>
              <a:satOff val="-39578"/>
              <a:lumOff val="156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6492A3-D8EA-42B2-8614-671161269496}">
      <dsp:nvSpPr>
        <dsp:cNvPr id="0" name=""/>
        <dsp:cNvSpPr/>
      </dsp:nvSpPr>
      <dsp:spPr>
        <a:xfrm>
          <a:off x="295710" y="4134573"/>
          <a:ext cx="4139946" cy="797040"/>
        </a:xfrm>
        <a:prstGeom prst="round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2250410"/>
                <a:satOff val="-39578"/>
                <a:lumOff val="1569"/>
                <a:alphaOff val="0"/>
                <a:shade val="74000"/>
                <a:satMod val="130000"/>
                <a:lumMod val="90000"/>
              </a:schemeClr>
              <a:schemeClr val="accent2">
                <a:hueOff val="2250410"/>
                <a:satOff val="-39578"/>
                <a:lumOff val="1569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80" tIns="0" rIns="15648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High levels of cohesion</a:t>
          </a:r>
        </a:p>
      </dsp:txBody>
      <dsp:txXfrm>
        <a:off x="334618" y="4173481"/>
        <a:ext cx="4062130" cy="719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2" r:id="rId2"/>
    <p:sldLayoutId id="2147483671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O_DMyHdq_M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5.png"/><Relationship Id="rId4" Type="http://schemas.openxmlformats.org/officeDocument/2006/relationships/hyperlink" Target="https://www.youtube.com/watch?v=8mCKhj6oU60&amp;t=76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Tm5uUzbUwR4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DF8837B-BAE2-489A-8F93-69216307D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yellow figures and a red figure on the other side">
            <a:extLst>
              <a:ext uri="{FF2B5EF4-FFF2-40B4-BE49-F238E27FC236}">
                <a16:creationId xmlns:a16="http://schemas.microsoft.com/office/drawing/2014/main" id="{2DC06638-A0DD-45F1-2417-2017F6B750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9CB798-BBE7-E1E3-B38B-848447439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Groups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CA5458-A5C1-0712-7F2E-615D1542D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>
            <a:normAutofit/>
          </a:bodyPr>
          <a:lstStyle/>
          <a:p>
            <a:endParaRPr lang="en-CA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48BEE9B-A2F4-4BF3-9EAD-16E1A7FC2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99932" y="3510608"/>
            <a:ext cx="512064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1158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7CA9E50-B76A-428A-92C9-9BAC41446D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5E3F79-81BB-4454-A267-DDCA42824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F375A4-17F0-4BA7-B751-68BFAAEC4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B3CC9A-0ECC-4DD1-A32C-557DF9768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>
            <a:normAutofit/>
          </a:bodyPr>
          <a:lstStyle/>
          <a:p>
            <a:r>
              <a:rPr lang="en-CA" sz="3700">
                <a:solidFill>
                  <a:srgbClr val="262626"/>
                </a:solidFill>
              </a:rPr>
              <a:t>Possible Symptoms of Groupthink</a:t>
            </a: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D2122D3-4056-4C50-B4AC-74BB2940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9F1309D2-6EF4-651D-CACF-AB57076CFF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4004453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58488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7CA9E50-B76A-428A-92C9-9BAC41446D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5E3F79-81BB-4454-A267-DDCA42824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F375A4-17F0-4BA7-B751-68BFAAEC4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02D23A-8C85-41CD-BA44-311182B74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>
            <a:normAutofit/>
          </a:bodyPr>
          <a:lstStyle/>
          <a:p>
            <a:r>
              <a:rPr lang="en-CA" sz="3700">
                <a:solidFill>
                  <a:srgbClr val="262626"/>
                </a:solidFill>
              </a:rPr>
              <a:t>Causes of Groupthink</a:t>
            </a: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D2122D3-4056-4C50-B4AC-74BB2940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8EDE98C7-E554-DBC4-CA3B-DD8376CC42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7986732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1331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B30F3-84F9-1ABB-72D3-4759C9C82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CA" sz="4100"/>
              <a:t>Case: Groupthink and the Challenger Disaster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0E7A9-E789-86E7-8D19-1DC362015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256866" cy="3318936"/>
          </a:xfrm>
        </p:spPr>
        <p:txBody>
          <a:bodyPr>
            <a:normAutofit/>
          </a:bodyPr>
          <a:lstStyle/>
          <a:p>
            <a:r>
              <a:rPr lang="en-CA" dirty="0"/>
              <a:t>Video Links:</a:t>
            </a:r>
          </a:p>
          <a:p>
            <a:pPr lvl="1"/>
            <a:r>
              <a:rPr lang="en-CA" dirty="0"/>
              <a:t>The New York Times – “Space Shuttle Disaster: Major Malfunction”</a:t>
            </a:r>
          </a:p>
          <a:p>
            <a:pPr lvl="2"/>
            <a:r>
              <a:rPr lang="en-CA" u="sng"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3"/>
              </a:rPr>
              <a:t>https://www.youtube.com/watch?v=-O_DMyHdq_M</a:t>
            </a:r>
            <a:r>
              <a:rPr lang="en-CA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</a:t>
            </a:r>
            <a:endParaRPr lang="en-CA" dirty="0"/>
          </a:p>
          <a:p>
            <a:pPr lvl="1"/>
            <a:r>
              <a:rPr lang="en-CA" dirty="0"/>
              <a:t>“Groupthink and the Challenger Explosion”</a:t>
            </a:r>
          </a:p>
          <a:p>
            <a:pPr lvl="2"/>
            <a:r>
              <a:rPr lang="en-CA" u="sng">
                <a:effectLst/>
                <a:latin typeface="Times New Roman" panose="02020603050405020304" pitchFamily="18" charset="0"/>
                <a:ea typeface="Calibri" panose="020F0502020204030204" pitchFamily="34" charset="0"/>
                <a:hlinkClick r:id="rId4"/>
              </a:rPr>
              <a:t>https://www.youtube.com/watch?v=8mCKhj6oU60&amp;t=76s</a:t>
            </a:r>
            <a:r>
              <a:rPr lang="en-CA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</a:p>
          <a:p>
            <a:pPr marL="914400" lvl="2" indent="0">
              <a:buNone/>
            </a:pP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9F2EF0-4679-2C8C-A370-260DF78013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920" r="7478"/>
          <a:stretch/>
        </p:blipFill>
        <p:spPr>
          <a:xfrm>
            <a:off x="8085026" y="2701180"/>
            <a:ext cx="2739728" cy="2852640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372861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3A9D86E-2110-414C-A789-1B14FCD55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D3F86C2-6800-4B48-AA85-2C7CD1B53D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E59C5B5-C483-49A7-8EA0-506138526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D6C58B8-7BB1-49FF-830C-A105A4CE5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EF8675D-B8F2-4363-95EB-AB8CE5FA0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8A3ACA9-28FE-44FE-8439-756750473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0E54A4E-AE73-875E-45F3-33440E215D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10" r="650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583DFEB-5151-4660-89D5-CFF22B7D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02616" y="0"/>
            <a:ext cx="7808159" cy="6872226"/>
            <a:chOff x="2202616" y="0"/>
            <a:chExt cx="7808159" cy="687222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333858-9740-488A-BE3B-C5F6D991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02616" y="1411015"/>
              <a:ext cx="7808159" cy="4103960"/>
            </a:xfrm>
            <a:prstGeom prst="rect">
              <a:avLst/>
            </a:prstGeom>
            <a:blipFill dpi="0" rotWithShape="1">
              <a:blip r:embed="rId6">
                <a:alphaModFix amt="89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90000" sy="100000" flip="none" algn="ctr"/>
            </a:blipFill>
            <a:ln>
              <a:noFill/>
            </a:ln>
            <a:effectLst>
              <a:outerShdw blurRad="114300" dist="127000" dir="5400000" sx="99000" sy="99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/>
            </a:scene3d>
            <a:sp3d contourW="6350">
              <a:bevelT w="12700" h="0" prst="coolSlant"/>
              <a:contourClr>
                <a:schemeClr val="bg2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3CEC346-C965-4D6D-8731-6E98E4A0F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2DB17EC-F444-4873-9D0D-E50649FF1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51576" y="0"/>
              <a:ext cx="658370" cy="6872226"/>
              <a:chOff x="5751576" y="0"/>
              <a:chExt cx="658370" cy="6872226"/>
            </a:xfrm>
          </p:grpSpPr>
          <p:sp>
            <p:nvSpPr>
              <p:cNvPr id="22" name="Rounded Rectangle 27">
                <a:extLst>
                  <a:ext uri="{FF2B5EF4-FFF2-40B4-BE49-F238E27FC236}">
                    <a16:creationId xmlns:a16="http://schemas.microsoft.com/office/drawing/2014/main" id="{41391103-A2DF-42E2-AE62-A4B3A0080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6057900" y="1339739"/>
                <a:ext cx="45720" cy="658368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alpha val="55000"/>
                </a:schemeClr>
              </a:solidFill>
              <a:ln w="9525">
                <a:noFill/>
              </a:ln>
              <a:effectLst>
                <a:innerShdw blurRad="114300">
                  <a:prstClr val="black">
                    <a:alpha val="48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A243CCE6-ABA2-4424-B322-B16F2212B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" r="47673"/>
              <a:stretch/>
            </p:blipFill>
            <p:spPr>
              <a:xfrm rot="5400000">
                <a:off x="5245268" y="530352"/>
                <a:ext cx="1673352" cy="612648"/>
              </a:xfrm>
              <a:prstGeom prst="rect">
                <a:avLst/>
              </a:prstGeom>
            </p:spPr>
          </p:pic>
          <p:sp>
            <p:nvSpPr>
              <p:cNvPr id="24" name="Rounded Rectangle 29">
                <a:extLst>
                  <a:ext uri="{FF2B5EF4-FFF2-40B4-BE49-F238E27FC236}">
                    <a16:creationId xmlns:a16="http://schemas.microsoft.com/office/drawing/2014/main" id="{E8CDA82D-F294-4F9E-B11E-E054B34F04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6057902" y="4907292"/>
                <a:ext cx="45720" cy="658368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alpha val="55000"/>
                </a:schemeClr>
              </a:solidFill>
              <a:ln w="9525">
                <a:noFill/>
              </a:ln>
              <a:effectLst>
                <a:innerShdw blurRad="114300">
                  <a:prstClr val="black">
                    <a:alpha val="48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7C6537F1-0373-41B7-B6A9-FD747524D3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8819"/>
              <a:stretch/>
            </p:blipFill>
            <p:spPr>
              <a:xfrm rot="5400000">
                <a:off x="5263556" y="5747514"/>
                <a:ext cx="1636776" cy="612648"/>
              </a:xfrm>
              <a:prstGeom prst="rect">
                <a:avLst/>
              </a:prstGeom>
            </p:spPr>
          </p:pic>
        </p:grp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053D93B8-39E0-75AA-3B3F-335A1EA07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8" y="1871131"/>
            <a:ext cx="6815669" cy="15155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Have a Great Day!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2791DF4-D04C-49C1-8B91-E745F20463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601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shot of a representation of networks with stick figures.">
            <a:extLst>
              <a:ext uri="{FF2B5EF4-FFF2-40B4-BE49-F238E27FC236}">
                <a16:creationId xmlns:a16="http://schemas.microsoft.com/office/drawing/2014/main" id="{9990142F-6A9D-D9BC-49EB-4D86FE56FC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776" b="66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4B5033-BE76-430C-B56D-4821C444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What is a Group?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A8AB-1AC3-4182-B4E0-0D83ABA9E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A Social Unit consisting of 2 or more people who adhere to the following:</a:t>
            </a:r>
          </a:p>
          <a:p>
            <a:pPr lvl="1"/>
            <a:r>
              <a:rPr lang="en-CA">
                <a:solidFill>
                  <a:srgbClr val="FFFFFF"/>
                </a:solidFill>
              </a:rPr>
              <a:t>Membership</a:t>
            </a:r>
          </a:p>
          <a:p>
            <a:pPr lvl="1"/>
            <a:r>
              <a:rPr lang="en-CA">
                <a:solidFill>
                  <a:srgbClr val="FFFFFF"/>
                </a:solidFill>
              </a:rPr>
              <a:t>Interaction among Members</a:t>
            </a:r>
          </a:p>
          <a:p>
            <a:pPr lvl="1"/>
            <a:r>
              <a:rPr lang="en-CA">
                <a:solidFill>
                  <a:srgbClr val="FFFFFF"/>
                </a:solidFill>
              </a:rPr>
              <a:t>Shared Goals</a:t>
            </a:r>
          </a:p>
          <a:p>
            <a:pPr lvl="1"/>
            <a:r>
              <a:rPr lang="en-CA">
                <a:solidFill>
                  <a:srgbClr val="FFFFFF"/>
                </a:solidFill>
              </a:rPr>
              <a:t>Shared Norms</a:t>
            </a:r>
          </a:p>
        </p:txBody>
      </p:sp>
    </p:spTree>
    <p:extLst>
      <p:ext uri="{BB962C8B-B14F-4D97-AF65-F5344CB8AC3E}">
        <p14:creationId xmlns:p14="http://schemas.microsoft.com/office/powerpoint/2010/main" val="2267228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516BC1-FC2E-4BAF-BAB7-6E7F7E565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Types of Groups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8CACE04-22E4-463D-BA8A-3CB0873271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Primary Groups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1E34231-C5D0-472F-A619-8E8B44D20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/>
              <a:t>Secondary Groups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A380456D-7115-4B90-AB40-3229726ACAD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784446" y="3243263"/>
            <a:ext cx="3509433" cy="2632075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88E670F-2453-44A6-B286-0E39190FD42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681289" y="3243263"/>
            <a:ext cx="3946271" cy="263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10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44B17FE-2E14-47B6-B5A8-4363DE769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E53280-E6EB-47D2-B0BB-78B772DC4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44C4738-31FA-4AA4-9D3A-9B0F0B1F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02F5E5F-F157-4DDA-AA9A-10CCE9220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CA" sz="3600">
                <a:solidFill>
                  <a:srgbClr val="FFFFFF"/>
                </a:solidFill>
              </a:rPr>
              <a:t>Group Cohesion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9F3F69-CB9E-4C14-8F9B-7565980C8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AB2CCE-3484-499D-B0DF-37AAD75D6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0934" y="469900"/>
            <a:ext cx="5953630" cy="5405968"/>
          </a:xfrm>
        </p:spPr>
        <p:txBody>
          <a:bodyPr anchor="ctr">
            <a:normAutofit/>
          </a:bodyPr>
          <a:lstStyle/>
          <a:p>
            <a:r>
              <a:rPr lang="en-CA">
                <a:solidFill>
                  <a:srgbClr val="212121"/>
                </a:solidFill>
              </a:rPr>
              <a:t>Ultimately refers to the Strength of the Group</a:t>
            </a:r>
          </a:p>
          <a:p>
            <a:r>
              <a:rPr lang="en-CA">
                <a:solidFill>
                  <a:srgbClr val="212121"/>
                </a:solidFill>
              </a:rPr>
              <a:t>Characteristics of a Cohesive Group:</a:t>
            </a:r>
          </a:p>
          <a:p>
            <a:pPr lvl="1"/>
            <a:r>
              <a:rPr lang="en-CA">
                <a:solidFill>
                  <a:srgbClr val="212121"/>
                </a:solidFill>
              </a:rPr>
              <a:t>Strong ties</a:t>
            </a:r>
          </a:p>
          <a:p>
            <a:pPr lvl="1"/>
            <a:r>
              <a:rPr lang="en-CA">
                <a:solidFill>
                  <a:srgbClr val="212121"/>
                </a:solidFill>
              </a:rPr>
              <a:t>Higher levels of commitment</a:t>
            </a:r>
          </a:p>
          <a:p>
            <a:pPr lvl="1"/>
            <a:r>
              <a:rPr lang="en-CA">
                <a:solidFill>
                  <a:srgbClr val="212121"/>
                </a:solidFill>
              </a:rPr>
              <a:t>Higher levels of loyalty</a:t>
            </a:r>
          </a:p>
          <a:p>
            <a:pPr lvl="1"/>
            <a:r>
              <a:rPr lang="en-CA">
                <a:solidFill>
                  <a:srgbClr val="212121"/>
                </a:solidFill>
              </a:rPr>
              <a:t>“We”</a:t>
            </a:r>
          </a:p>
          <a:p>
            <a:pPr lvl="1"/>
            <a:r>
              <a:rPr lang="en-CA">
                <a:solidFill>
                  <a:srgbClr val="212121"/>
                </a:solidFill>
              </a:rPr>
              <a:t>Positive ‘vibes’</a:t>
            </a:r>
          </a:p>
        </p:txBody>
      </p:sp>
    </p:spTree>
    <p:extLst>
      <p:ext uri="{BB962C8B-B14F-4D97-AF65-F5344CB8AC3E}">
        <p14:creationId xmlns:p14="http://schemas.microsoft.com/office/powerpoint/2010/main" val="3788485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35723D1-BE23-4F7B-872D-35CA6D17FB7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E618D2-8F0C-4909-AFC7-B7A180752916}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523B5A-3C1B-43E2-9848-4224E638B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E82BC15-7FB9-4C06-AF5C-CEFF4A4AA1E7}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1D50916-7994-4161-83BF-EDC798D7BCBB}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F2CD8F0-C030-420D-9AA6-5D9243779F8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1315106-A7B3-4730-9E6C-5A878C46681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9" name="Rectangle 18">
              <a:extLst>
                <a:ext uri="{FF2B5EF4-FFF2-40B4-BE49-F238E27FC236}">
                  <a16:creationId xmlns:a16="http://schemas.microsoft.com/office/drawing/2014/main" id="{BD4BC59E-CB55-4DBD-9167-83683CF5CB2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12B0D5C-D671-4BE5-A795-F9E3F4917F78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C3C9968-3015-4513-8699-20563F8826FE}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F20E447-AC9A-4615-B8F6-3D2192D833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CF0CB558-FAA8-4F42-8DE5-6E14A66A1145}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826614F0-52FE-48FC-AA4F-AE0E9CDCE39A}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B860ED-0E27-4D8E-B5F4-C8C3F33C7234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336C991-AA99-423E-8FE1-5BA9C97F2C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CBCCCC-097A-4DF6-BB61-99F71DD31C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 b="2534"/>
          <a:stretch/>
        </p:blipFill>
        <p:spPr>
          <a:xfrm>
            <a:off x="1412683" y="1410208"/>
            <a:ext cx="5278777" cy="38587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750AFE-56E6-43D0-B10B-DA5A56674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Group Norms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002EA-0FEB-4523-B304-4F08FCA1A8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35824" y="2556932"/>
            <a:ext cx="3360771" cy="33189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How Group Members are Expected to Act an Behave</a:t>
            </a:r>
          </a:p>
          <a:p>
            <a:r>
              <a:rPr lang="en-US"/>
              <a:t>Help to Define Group Identity</a:t>
            </a:r>
          </a:p>
        </p:txBody>
      </p:sp>
    </p:spTree>
    <p:extLst>
      <p:ext uri="{BB962C8B-B14F-4D97-AF65-F5344CB8AC3E}">
        <p14:creationId xmlns:p14="http://schemas.microsoft.com/office/powerpoint/2010/main" val="4219676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DF9723B-D761-8AB2-0033-098AC8854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262626"/>
                </a:solidFill>
              </a:rPr>
              <a:t>Social Facilitation and Social Loafing</a:t>
            </a:r>
          </a:p>
        </p:txBody>
      </p:sp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FF2ADCEA-9252-8EE3-DBE8-31B02E9C9A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4330393"/>
              </p:ext>
            </p:extLst>
          </p:nvPr>
        </p:nvGraphicFramePr>
        <p:xfrm>
          <a:off x="1295400" y="2772384"/>
          <a:ext cx="9601197" cy="2874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93484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315106-A7B3-4730-9E6C-5A878C466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D4BC59E-CB55-4DBD-9167-83683CF5C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12B0D5C-D671-4BE5-A795-F9E3F4917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C3C9968-3015-4513-8699-20563F8826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F20E447-AC9A-4615-B8F6-3D2192D83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F0CB558-FAA8-4F42-8DE5-6E14A66A11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826614F0-52FE-48FC-AA4F-AE0E9CDCE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C466FB-708C-D25E-9880-355D14DA7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3700"/>
              <a:t>Deindividuation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36C991-AA99-423E-8FE1-5BA9C97F2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people on fire&#10;&#10;Description automatically generated with low confidence">
            <a:extLst>
              <a:ext uri="{FF2B5EF4-FFF2-40B4-BE49-F238E27FC236}">
                <a16:creationId xmlns:a16="http://schemas.microsoft.com/office/drawing/2014/main" id="{E23CC287-5153-9FC4-D0A2-A9E340179B4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37" r="5748" b="-2"/>
          <a:stretch/>
        </p:blipFill>
        <p:spPr>
          <a:xfrm>
            <a:off x="1412683" y="1410208"/>
            <a:ext cx="5278777" cy="385878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B860ED-0E27-4D8E-B5F4-C8C3F33C7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50587-5369-CBBA-E869-57B7C15B3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824" y="2556932"/>
            <a:ext cx="3360771" cy="3318936"/>
          </a:xfrm>
        </p:spPr>
        <p:txBody>
          <a:bodyPr>
            <a:normAutofit fontScale="85000" lnSpcReduction="10000"/>
          </a:bodyPr>
          <a:lstStyle/>
          <a:p>
            <a:r>
              <a:rPr lang="en-CA" dirty="0"/>
              <a:t>A phenomenon where we lose our self-awareness in large groups that foster anonymity </a:t>
            </a:r>
          </a:p>
          <a:p>
            <a:r>
              <a:rPr lang="en-CA" dirty="0"/>
              <a:t>May do things we wouldn’t typically do…</a:t>
            </a:r>
          </a:p>
          <a:p>
            <a:r>
              <a:rPr lang="en-CA" dirty="0"/>
              <a:t>FYI: </a:t>
            </a:r>
            <a:r>
              <a:rPr lang="en-CA" i="1" dirty="0"/>
              <a:t>Trainwreck Woodstock 99</a:t>
            </a:r>
          </a:p>
          <a:p>
            <a:pPr lvl="1"/>
            <a:r>
              <a:rPr lang="en-CA">
                <a:hlinkClick r:id="rId6"/>
              </a:rPr>
              <a:t>https://www.youtube.com/watch?v=Tm5uUzbUwR4</a:t>
            </a:r>
            <a:r>
              <a:rPr lang="en-CA"/>
              <a:t>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56007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7CA9E50-B76A-428A-92C9-9BAC41446D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5E3F79-81BB-4454-A267-DDCA42824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1F375A4-17F0-4BA7-B751-68BFAAEC4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7D83B8-7463-CE9E-7927-2E2BB88C2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599" y="1055077"/>
            <a:ext cx="2532909" cy="4794578"/>
          </a:xfrm>
        </p:spPr>
        <p:txBody>
          <a:bodyPr>
            <a:normAutofit/>
          </a:bodyPr>
          <a:lstStyle/>
          <a:p>
            <a:r>
              <a:rPr lang="en-CA" sz="3700">
                <a:solidFill>
                  <a:srgbClr val="262626"/>
                </a:solidFill>
              </a:rPr>
              <a:t>Group Polarization</a:t>
            </a: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D2122D3-4056-4C50-B4AC-74BB2940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053" y="-2"/>
            <a:ext cx="753994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28357D-EB8F-42E4-5084-DAACB5419E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7448918"/>
              </p:ext>
            </p:extLst>
          </p:nvPr>
        </p:nvGraphicFramePr>
        <p:xfrm>
          <a:off x="5470072" y="804670"/>
          <a:ext cx="5914209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6495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1488DB6F-238F-4BEF-B28F-87D9F674A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38" name="Rectangle 37">
              <a:extLst>
                <a:ext uri="{FF2B5EF4-FFF2-40B4-BE49-F238E27FC236}">
                  <a16:creationId xmlns:a16="http://schemas.microsoft.com/office/drawing/2014/main" id="{DD071421-D153-4C0F-A43D-77AF883B34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871F7D8-217E-4113-83FA-FFAC54BE7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AE6B31E5-D515-487D-98AE-A3251F2F16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8DFB339C-7306-4C4B-A75F-5BEE240BA2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A1202C9E-12FB-4368-AD4E-40992C2514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F3E08DAB-0254-426B-80D4-79EF92845E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F051AA9-7D30-4FCF-B10E-D9E3DFE85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2" y="982132"/>
            <a:ext cx="4802185" cy="1303867"/>
          </a:xfrm>
        </p:spPr>
        <p:txBody>
          <a:bodyPr>
            <a:normAutofit/>
          </a:bodyPr>
          <a:lstStyle/>
          <a:p>
            <a:r>
              <a:rPr lang="en-CA"/>
              <a:t>Groupthink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B796F99-70AC-4221-AB20-DFE959961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4517009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Content Placeholder 3">
            <a:extLst>
              <a:ext uri="{FF2B5EF4-FFF2-40B4-BE49-F238E27FC236}">
                <a16:creationId xmlns:a16="http://schemas.microsoft.com/office/drawing/2014/main" id="{773E494A-E98B-45D8-B66C-0A2CF4F40A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220" r="17716" b="-2"/>
          <a:stretch/>
        </p:blipFill>
        <p:spPr>
          <a:xfrm>
            <a:off x="1412683" y="1410208"/>
            <a:ext cx="3876801" cy="3858780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017F138-68A9-4F3F-B240-D26602C26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4412" y="2400639"/>
            <a:ext cx="48021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8">
            <a:extLst>
              <a:ext uri="{FF2B5EF4-FFF2-40B4-BE49-F238E27FC236}">
                <a16:creationId xmlns:a16="http://schemas.microsoft.com/office/drawing/2014/main" id="{93C6441C-4F6B-4C18-8BDE-1110B6A80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2" y="2556932"/>
            <a:ext cx="4802184" cy="3318936"/>
          </a:xfrm>
        </p:spPr>
        <p:txBody>
          <a:bodyPr>
            <a:normAutofit/>
          </a:bodyPr>
          <a:lstStyle/>
          <a:p>
            <a:r>
              <a:rPr lang="en-US" dirty="0"/>
              <a:t>Irving Janis (1972)</a:t>
            </a:r>
          </a:p>
          <a:p>
            <a:r>
              <a:rPr lang="en-US" dirty="0"/>
              <a:t>Striving for group consensus by setting aside personal opinions and beliefs</a:t>
            </a:r>
          </a:p>
          <a:p>
            <a:r>
              <a:rPr lang="en-US" dirty="0"/>
              <a:t>Failure to think critically</a:t>
            </a:r>
          </a:p>
        </p:txBody>
      </p:sp>
    </p:spTree>
    <p:extLst>
      <p:ext uri="{BB962C8B-B14F-4D97-AF65-F5344CB8AC3E}">
        <p14:creationId xmlns:p14="http://schemas.microsoft.com/office/powerpoint/2010/main" val="28851058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1050</TotalTime>
  <Words>315</Words>
  <Application>Microsoft Office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Garamond</vt:lpstr>
      <vt:lpstr>Times New Roman</vt:lpstr>
      <vt:lpstr>Organic</vt:lpstr>
      <vt:lpstr>Organic</vt:lpstr>
      <vt:lpstr>Groups</vt:lpstr>
      <vt:lpstr>What is a Group?</vt:lpstr>
      <vt:lpstr>Types of Groups</vt:lpstr>
      <vt:lpstr>Group Cohesion</vt:lpstr>
      <vt:lpstr>Group Norms</vt:lpstr>
      <vt:lpstr>Social Facilitation and Social Loafing</vt:lpstr>
      <vt:lpstr>Deindividuation </vt:lpstr>
      <vt:lpstr>Group Polarization</vt:lpstr>
      <vt:lpstr>Groupthink</vt:lpstr>
      <vt:lpstr>Possible Symptoms of Groupthink</vt:lpstr>
      <vt:lpstr>Causes of Groupthink</vt:lpstr>
      <vt:lpstr>Case: Groupthink and the Challenger Disaster</vt:lpstr>
      <vt:lpstr>Have a Great Day!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Groups</dc:title>
  <dc:creator>Erica Speakman</dc:creator>
  <cp:lastModifiedBy>Speakman, Erica</cp:lastModifiedBy>
  <cp:revision>4</cp:revision>
  <dcterms:created xsi:type="dcterms:W3CDTF">2022-11-14T01:04:57Z</dcterms:created>
  <dcterms:modified xsi:type="dcterms:W3CDTF">2024-05-27T17:05:07Z</dcterms:modified>
</cp:coreProperties>
</file>

<file path=docProps/thumbnail.jpeg>
</file>